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24F187-3474-E3B7-02DB-3C5E0548B3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81" b="42094"/>
          <a:stretch/>
        </p:blipFill>
        <p:spPr>
          <a:xfrm>
            <a:off x="4212866" y="3801939"/>
            <a:ext cx="3746174" cy="502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583E880-B807-905D-D448-1DDB02DE33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0" r="71000" b="61460"/>
          <a:stretch/>
        </p:blipFill>
        <p:spPr>
          <a:xfrm>
            <a:off x="3745300" y="1945489"/>
            <a:ext cx="4681306" cy="9306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0AA799-7C1F-0CDD-65DB-653B17640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832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617773-18CD-FB33-BCAB-17D62B3E77B1}"/>
              </a:ext>
            </a:extLst>
          </p:cNvPr>
          <p:cNvSpPr/>
          <p:nvPr/>
        </p:nvSpPr>
        <p:spPr bwMode="white">
          <a:xfrm>
            <a:off x="1940429" y="1688325"/>
            <a:ext cx="285619" cy="258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0A86DF-C814-7ABA-5A06-BB88CEE795B9}"/>
              </a:ext>
            </a:extLst>
          </p:cNvPr>
          <p:cNvSpPr/>
          <p:nvPr/>
        </p:nvSpPr>
        <p:spPr bwMode="white">
          <a:xfrm>
            <a:off x="8366876" y="1688325"/>
            <a:ext cx="276099" cy="258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430F1F-5F20-88F1-1C74-9F030C70FFA8}"/>
              </a:ext>
            </a:extLst>
          </p:cNvPr>
          <p:cNvSpPr/>
          <p:nvPr/>
        </p:nvSpPr>
        <p:spPr bwMode="white">
          <a:xfrm>
            <a:off x="8633454" y="2127914"/>
            <a:ext cx="276098" cy="248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5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AD251A-792F-2B9C-39B5-4BFDD843FE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4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4122502-0597-60E9-6156-C3761B3605DF}"/>
              </a:ext>
            </a:extLst>
          </p:cNvPr>
          <p:cNvSpPr/>
          <p:nvPr/>
        </p:nvSpPr>
        <p:spPr bwMode="white">
          <a:xfrm>
            <a:off x="3911206" y="989115"/>
            <a:ext cx="199933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4011B4E-3B86-22CB-7E08-DD7EFA35820A}"/>
              </a:ext>
            </a:extLst>
          </p:cNvPr>
          <p:cNvSpPr/>
          <p:nvPr/>
        </p:nvSpPr>
        <p:spPr bwMode="white">
          <a:xfrm>
            <a:off x="6919735" y="989115"/>
            <a:ext cx="466512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8F86F4-599C-7FD1-4C81-A9B1F3BB4B4D}"/>
              </a:ext>
            </a:extLst>
          </p:cNvPr>
          <p:cNvSpPr/>
          <p:nvPr/>
        </p:nvSpPr>
        <p:spPr bwMode="white">
          <a:xfrm>
            <a:off x="10204363" y="989115"/>
            <a:ext cx="599801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6223094-2E0C-529A-815A-0ABE9F77E91D}"/>
              </a:ext>
            </a:extLst>
          </p:cNvPr>
          <p:cNvSpPr/>
          <p:nvPr/>
        </p:nvSpPr>
        <p:spPr bwMode="white">
          <a:xfrm>
            <a:off x="3159074" y="1408525"/>
            <a:ext cx="599801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CE77774-2BD4-221B-2BB5-9A1D87A28437}"/>
              </a:ext>
            </a:extLst>
          </p:cNvPr>
          <p:cNvSpPr/>
          <p:nvPr/>
        </p:nvSpPr>
        <p:spPr bwMode="white">
          <a:xfrm>
            <a:off x="5767735" y="1427589"/>
            <a:ext cx="1113917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2D063E4-7491-4497-398B-26DE5E9D1D74}"/>
              </a:ext>
            </a:extLst>
          </p:cNvPr>
          <p:cNvSpPr/>
          <p:nvPr/>
        </p:nvSpPr>
        <p:spPr bwMode="white">
          <a:xfrm>
            <a:off x="9756892" y="1268361"/>
            <a:ext cx="647404" cy="3594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E47A1DF-AE95-C019-6D5C-4FFE645FEC41}"/>
              </a:ext>
            </a:extLst>
          </p:cNvPr>
          <p:cNvSpPr/>
          <p:nvPr/>
        </p:nvSpPr>
        <p:spPr bwMode="white">
          <a:xfrm>
            <a:off x="2568793" y="1866063"/>
            <a:ext cx="571239" cy="2001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1C09694-0909-9BB6-BCF5-C08CA578561A}"/>
              </a:ext>
            </a:extLst>
          </p:cNvPr>
          <p:cNvSpPr/>
          <p:nvPr/>
        </p:nvSpPr>
        <p:spPr bwMode="white">
          <a:xfrm>
            <a:off x="1464396" y="3171954"/>
            <a:ext cx="733090" cy="209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09FDF78-CF1B-219F-F63C-F0566C553DA4}"/>
              </a:ext>
            </a:extLst>
          </p:cNvPr>
          <p:cNvSpPr/>
          <p:nvPr/>
        </p:nvSpPr>
        <p:spPr bwMode="white">
          <a:xfrm>
            <a:off x="3244760" y="3028336"/>
            <a:ext cx="723570" cy="353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AE49E31B-E2CE-2376-C232-95131FCAE6E0}"/>
              </a:ext>
            </a:extLst>
          </p:cNvPr>
          <p:cNvSpPr/>
          <p:nvPr/>
        </p:nvSpPr>
        <p:spPr bwMode="white">
          <a:xfrm>
            <a:off x="5015603" y="3028336"/>
            <a:ext cx="790214" cy="3533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95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22D61A-37B7-DA6B-89C0-CFC3522019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8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F2EFF4E-9AC3-0677-09DD-3CF127451598}"/>
              </a:ext>
            </a:extLst>
          </p:cNvPr>
          <p:cNvSpPr/>
          <p:nvPr/>
        </p:nvSpPr>
        <p:spPr bwMode="white">
          <a:xfrm>
            <a:off x="1473916" y="822630"/>
            <a:ext cx="866380" cy="391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07E169D-766E-B18D-029A-DD164EB9999B}"/>
              </a:ext>
            </a:extLst>
          </p:cNvPr>
          <p:cNvSpPr/>
          <p:nvPr/>
        </p:nvSpPr>
        <p:spPr bwMode="white">
          <a:xfrm>
            <a:off x="4168264" y="822630"/>
            <a:ext cx="837818" cy="35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6218D71-35CA-A4A7-FF30-A9C5DD559578}"/>
              </a:ext>
            </a:extLst>
          </p:cNvPr>
          <p:cNvSpPr/>
          <p:nvPr/>
        </p:nvSpPr>
        <p:spPr bwMode="white">
          <a:xfrm>
            <a:off x="6919735" y="960943"/>
            <a:ext cx="952066" cy="219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A9B7E45-EB7F-4DAD-CC0F-6D9A20FAADD0}"/>
              </a:ext>
            </a:extLst>
          </p:cNvPr>
          <p:cNvSpPr/>
          <p:nvPr/>
        </p:nvSpPr>
        <p:spPr bwMode="white">
          <a:xfrm>
            <a:off x="9942546" y="832169"/>
            <a:ext cx="828296" cy="357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579D773-7031-D14A-5151-6262606ED706}"/>
              </a:ext>
            </a:extLst>
          </p:cNvPr>
          <p:cNvSpPr/>
          <p:nvPr/>
        </p:nvSpPr>
        <p:spPr bwMode="white">
          <a:xfrm>
            <a:off x="750347" y="1399728"/>
            <a:ext cx="1675636" cy="3083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6B628A4-DCF3-52B4-DFFD-F5C1C733CC6D}"/>
              </a:ext>
            </a:extLst>
          </p:cNvPr>
          <p:cNvSpPr/>
          <p:nvPr/>
        </p:nvSpPr>
        <p:spPr bwMode="white">
          <a:xfrm>
            <a:off x="3454214" y="1317522"/>
            <a:ext cx="1523305" cy="3096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4D168B4-6FF7-0905-917C-065EB570F70F}"/>
              </a:ext>
            </a:extLst>
          </p:cNvPr>
          <p:cNvSpPr/>
          <p:nvPr/>
        </p:nvSpPr>
        <p:spPr bwMode="white">
          <a:xfrm>
            <a:off x="8957157" y="1317523"/>
            <a:ext cx="1942214" cy="30964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CE3C5626-D44D-02FF-A019-0A549D9B941D}"/>
              </a:ext>
            </a:extLst>
          </p:cNvPr>
          <p:cNvSpPr/>
          <p:nvPr/>
        </p:nvSpPr>
        <p:spPr bwMode="white">
          <a:xfrm>
            <a:off x="6331974" y="1317522"/>
            <a:ext cx="1473184" cy="2476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7" name="矩形 56">
            <a:extLst>
              <a:ext uri="{FF2B5EF4-FFF2-40B4-BE49-F238E27FC236}">
                <a16:creationId xmlns:a16="http://schemas.microsoft.com/office/drawing/2014/main" id="{C1C09694-0909-9BB6-BCF5-C08CA578561A}"/>
              </a:ext>
            </a:extLst>
          </p:cNvPr>
          <p:cNvSpPr/>
          <p:nvPr/>
        </p:nvSpPr>
        <p:spPr bwMode="white">
          <a:xfrm>
            <a:off x="4272991" y="4551172"/>
            <a:ext cx="3927111" cy="534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43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7" grpId="0" animBg="1"/>
      <p:bldP spid="44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99668E-4E2B-D5C1-11FF-EADFB3EF51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880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A5D2C04-2D39-B703-225A-2B8F06D9B597}"/>
              </a:ext>
            </a:extLst>
          </p:cNvPr>
          <p:cNvSpPr/>
          <p:nvPr/>
        </p:nvSpPr>
        <p:spPr bwMode="white">
          <a:xfrm>
            <a:off x="1254942" y="941278"/>
            <a:ext cx="3722578" cy="835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0C44B1-6BE5-33EF-F255-535A870DF82B}"/>
              </a:ext>
            </a:extLst>
          </p:cNvPr>
          <p:cNvSpPr/>
          <p:nvPr/>
        </p:nvSpPr>
        <p:spPr bwMode="white">
          <a:xfrm>
            <a:off x="1254942" y="3180630"/>
            <a:ext cx="3722578" cy="873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76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4400E1-9A4E-7CCF-3AF9-69C9F013E2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9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F24DB9-D58A-DFD6-54A5-7A331B56C01E}"/>
              </a:ext>
            </a:extLst>
          </p:cNvPr>
          <p:cNvSpPr/>
          <p:nvPr/>
        </p:nvSpPr>
        <p:spPr bwMode="white">
          <a:xfrm>
            <a:off x="1254942" y="1695226"/>
            <a:ext cx="6060258" cy="743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19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2023-07-26T07:05:32Z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