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636D7D-C903-2A29-1B34-6E58E4A095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26" b="47294"/>
          <a:stretch/>
        </p:blipFill>
        <p:spPr>
          <a:xfrm>
            <a:off x="4411274" y="3741555"/>
            <a:ext cx="3349358" cy="442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F583E880-B807-905D-D448-1DDB02DE33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0" r="71000" b="61460"/>
          <a:stretch/>
        </p:blipFill>
        <p:spPr>
          <a:xfrm>
            <a:off x="3745300" y="1945489"/>
            <a:ext cx="4681306" cy="930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A2810CE-8CAB-6188-9A45-8FA9E5FAE1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30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4E50890-CF7B-2845-0C0B-E552C317B301}"/>
              </a:ext>
            </a:extLst>
          </p:cNvPr>
          <p:cNvSpPr/>
          <p:nvPr/>
        </p:nvSpPr>
        <p:spPr bwMode="white">
          <a:xfrm>
            <a:off x="2340297" y="1703724"/>
            <a:ext cx="609322" cy="200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16776D1-F7CB-AB3B-A376-5E97142F5852}"/>
              </a:ext>
            </a:extLst>
          </p:cNvPr>
          <p:cNvSpPr/>
          <p:nvPr/>
        </p:nvSpPr>
        <p:spPr bwMode="white">
          <a:xfrm>
            <a:off x="5815338" y="1703724"/>
            <a:ext cx="466512" cy="200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DF0D6BA-D2A3-6108-80F7-737E249BFB9C}"/>
              </a:ext>
            </a:extLst>
          </p:cNvPr>
          <p:cNvSpPr/>
          <p:nvPr/>
        </p:nvSpPr>
        <p:spPr bwMode="white">
          <a:xfrm>
            <a:off x="9395107" y="1703724"/>
            <a:ext cx="456991" cy="200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9D950CE-84A8-4D4E-A13E-D5F13D7C15C9}"/>
              </a:ext>
            </a:extLst>
          </p:cNvPr>
          <p:cNvSpPr/>
          <p:nvPr/>
        </p:nvSpPr>
        <p:spPr bwMode="white">
          <a:xfrm>
            <a:off x="2959140" y="2142102"/>
            <a:ext cx="599801" cy="200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FDDC98D-2D9D-8D43-3A52-FD937C215A33}"/>
              </a:ext>
            </a:extLst>
          </p:cNvPr>
          <p:cNvSpPr/>
          <p:nvPr/>
        </p:nvSpPr>
        <p:spPr bwMode="white">
          <a:xfrm>
            <a:off x="8014611" y="2142102"/>
            <a:ext cx="466512" cy="200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BFBDC29-DA01-BE7C-D497-B9238CD9094B}"/>
              </a:ext>
            </a:extLst>
          </p:cNvPr>
          <p:cNvSpPr/>
          <p:nvPr/>
        </p:nvSpPr>
        <p:spPr bwMode="white">
          <a:xfrm>
            <a:off x="9518876" y="2142102"/>
            <a:ext cx="333223" cy="200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66F3AB3-7E75-8B98-07B6-7FAE53FA9E36}"/>
              </a:ext>
            </a:extLst>
          </p:cNvPr>
          <p:cNvSpPr/>
          <p:nvPr/>
        </p:nvSpPr>
        <p:spPr bwMode="white">
          <a:xfrm>
            <a:off x="2816330" y="3009329"/>
            <a:ext cx="618842" cy="209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D9AB7F0-B580-D9F6-9787-D83F68898C5A}"/>
              </a:ext>
            </a:extLst>
          </p:cNvPr>
          <p:cNvSpPr/>
          <p:nvPr/>
        </p:nvSpPr>
        <p:spPr bwMode="white">
          <a:xfrm>
            <a:off x="8014611" y="3009329"/>
            <a:ext cx="333223" cy="209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83ADE9E-C1C0-6536-6568-B98A46F3E9BD}"/>
              </a:ext>
            </a:extLst>
          </p:cNvPr>
          <p:cNvSpPr/>
          <p:nvPr/>
        </p:nvSpPr>
        <p:spPr bwMode="white">
          <a:xfrm>
            <a:off x="3092429" y="3447707"/>
            <a:ext cx="466512" cy="209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C66AE0A-73B5-4B67-BD8B-876FF20EC209}"/>
              </a:ext>
            </a:extLst>
          </p:cNvPr>
          <p:cNvSpPr/>
          <p:nvPr/>
        </p:nvSpPr>
        <p:spPr bwMode="white">
          <a:xfrm>
            <a:off x="8281190" y="3447707"/>
            <a:ext cx="476033" cy="209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73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053FFBD-453B-992D-16B7-D32EC1AB30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867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1141B97-520D-4135-1937-FF2FBF5D574B}"/>
              </a:ext>
            </a:extLst>
          </p:cNvPr>
          <p:cNvSpPr/>
          <p:nvPr/>
        </p:nvSpPr>
        <p:spPr bwMode="white">
          <a:xfrm>
            <a:off x="7928925" y="960233"/>
            <a:ext cx="238016" cy="200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36C0907-4C32-0947-37AA-4B1A0D0D6A25}"/>
              </a:ext>
            </a:extLst>
          </p:cNvPr>
          <p:cNvSpPr/>
          <p:nvPr/>
        </p:nvSpPr>
        <p:spPr bwMode="white">
          <a:xfrm>
            <a:off x="8281190" y="2275031"/>
            <a:ext cx="228495" cy="190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12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F202FBC-51FA-62D6-7243-69896B92C4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43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0525BA3-E93A-E9D6-EEF4-66FF4C508DA8}"/>
              </a:ext>
            </a:extLst>
          </p:cNvPr>
          <p:cNvSpPr/>
          <p:nvPr/>
        </p:nvSpPr>
        <p:spPr bwMode="white">
          <a:xfrm>
            <a:off x="1845223" y="950511"/>
            <a:ext cx="685487" cy="209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FC8A566-E133-CF32-B0C7-6F6541C83BB5}"/>
              </a:ext>
            </a:extLst>
          </p:cNvPr>
          <p:cNvSpPr/>
          <p:nvPr/>
        </p:nvSpPr>
        <p:spPr bwMode="white">
          <a:xfrm>
            <a:off x="4844231" y="950511"/>
            <a:ext cx="552198" cy="209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FB5DDD2-E6B6-1FBB-82BA-513AD3288668}"/>
              </a:ext>
            </a:extLst>
          </p:cNvPr>
          <p:cNvSpPr/>
          <p:nvPr/>
        </p:nvSpPr>
        <p:spPr bwMode="white">
          <a:xfrm>
            <a:off x="7709950" y="950511"/>
            <a:ext cx="828297" cy="209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B7A9998-5997-8CF1-4BDC-09D701DB0B30}"/>
              </a:ext>
            </a:extLst>
          </p:cNvPr>
          <p:cNvSpPr/>
          <p:nvPr/>
        </p:nvSpPr>
        <p:spPr bwMode="white">
          <a:xfrm>
            <a:off x="10442380" y="950511"/>
            <a:ext cx="542677" cy="209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C158D1DC-7BFC-1878-36A0-5B71F9DF012C}"/>
              </a:ext>
            </a:extLst>
          </p:cNvPr>
          <p:cNvSpPr/>
          <p:nvPr/>
        </p:nvSpPr>
        <p:spPr bwMode="white">
          <a:xfrm>
            <a:off x="3313471" y="1340718"/>
            <a:ext cx="1387950" cy="1905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B889D2D-7999-D32A-3502-35CC9A2941F0}"/>
              </a:ext>
            </a:extLst>
          </p:cNvPr>
          <p:cNvSpPr/>
          <p:nvPr/>
        </p:nvSpPr>
        <p:spPr bwMode="white">
          <a:xfrm>
            <a:off x="6329455" y="1340718"/>
            <a:ext cx="1485222" cy="1905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7CD73261-3E1B-37C9-331A-C7CB517EE774}"/>
              </a:ext>
            </a:extLst>
          </p:cNvPr>
          <p:cNvSpPr/>
          <p:nvPr/>
        </p:nvSpPr>
        <p:spPr bwMode="white">
          <a:xfrm>
            <a:off x="7757553" y="1369584"/>
            <a:ext cx="1189802" cy="1747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3028E013-BF58-4B5C-7F7E-E0DB1DEEB6E3}"/>
              </a:ext>
            </a:extLst>
          </p:cNvPr>
          <p:cNvSpPr/>
          <p:nvPr/>
        </p:nvSpPr>
        <p:spPr bwMode="white">
          <a:xfrm>
            <a:off x="759867" y="1297858"/>
            <a:ext cx="1266249" cy="1281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8B924E65-1419-7C25-7F1C-68A437AEF50A}"/>
              </a:ext>
            </a:extLst>
          </p:cNvPr>
          <p:cNvSpPr/>
          <p:nvPr/>
        </p:nvSpPr>
        <p:spPr bwMode="white">
          <a:xfrm>
            <a:off x="10235382" y="1340718"/>
            <a:ext cx="1187626" cy="1402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FAC8BE0E-4B09-B85D-4FC0-10D675EF6D41}"/>
              </a:ext>
            </a:extLst>
          </p:cNvPr>
          <p:cNvSpPr/>
          <p:nvPr/>
        </p:nvSpPr>
        <p:spPr bwMode="white">
          <a:xfrm>
            <a:off x="8947356" y="1259057"/>
            <a:ext cx="1288026" cy="2043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0" name="矩形 39">
            <a:extLst>
              <a:ext uri="{FF2B5EF4-FFF2-40B4-BE49-F238E27FC236}">
                <a16:creationId xmlns:a16="http://schemas.microsoft.com/office/drawing/2014/main" id="{3028E013-BF58-4B5C-7F7E-E0DB1DEEB6E3}"/>
              </a:ext>
            </a:extLst>
          </p:cNvPr>
          <p:cNvSpPr/>
          <p:nvPr/>
        </p:nvSpPr>
        <p:spPr bwMode="white">
          <a:xfrm>
            <a:off x="2031510" y="1340718"/>
            <a:ext cx="1070439" cy="1281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 useBgFill="1">
        <p:nvSpPr>
          <p:cNvPr id="41" name="矩形 40">
            <a:extLst>
              <a:ext uri="{FF2B5EF4-FFF2-40B4-BE49-F238E27FC236}">
                <a16:creationId xmlns:a16="http://schemas.microsoft.com/office/drawing/2014/main" id="{C158D1DC-7BFC-1878-36A0-5B71F9DF012C}"/>
              </a:ext>
            </a:extLst>
          </p:cNvPr>
          <p:cNvSpPr/>
          <p:nvPr/>
        </p:nvSpPr>
        <p:spPr bwMode="white">
          <a:xfrm>
            <a:off x="4684445" y="1283718"/>
            <a:ext cx="1149934" cy="1905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32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7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29C719-2FD3-4CE6-851D-95C078F7A0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91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4613502-D326-63FC-36F0-DC51915A84DF}"/>
              </a:ext>
            </a:extLst>
          </p:cNvPr>
          <p:cNvSpPr/>
          <p:nvPr/>
        </p:nvSpPr>
        <p:spPr bwMode="white">
          <a:xfrm>
            <a:off x="1245421" y="970430"/>
            <a:ext cx="5517688" cy="746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D0E40A6-E329-89DC-A029-D2A0B3B59959}"/>
              </a:ext>
            </a:extLst>
          </p:cNvPr>
          <p:cNvSpPr/>
          <p:nvPr/>
        </p:nvSpPr>
        <p:spPr bwMode="white">
          <a:xfrm>
            <a:off x="1245421" y="2782644"/>
            <a:ext cx="5517688" cy="874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52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657FAC-C8E6-98CD-752A-F3ECE836D9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00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5BDC318-CB9D-BECD-D1AE-13EBC95EFC27}"/>
              </a:ext>
            </a:extLst>
          </p:cNvPr>
          <p:cNvSpPr/>
          <p:nvPr/>
        </p:nvSpPr>
        <p:spPr bwMode="white">
          <a:xfrm>
            <a:off x="1254942" y="1665155"/>
            <a:ext cx="3843269" cy="1811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19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6</cp:revision>
  <dcterms:created xsi:type="dcterms:W3CDTF">2023-07-20T00:26:43Z</dcterms:created>
  <dcterms:modified xsi:type="dcterms:W3CDTF">2023-07-26T07:01:17Z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