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4C9EF0-8B7B-895D-6662-1AC74D701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2" b="37332"/>
          <a:stretch/>
        </p:blipFill>
        <p:spPr>
          <a:xfrm>
            <a:off x="3997936" y="3693135"/>
            <a:ext cx="4349651" cy="60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5BE020-703F-D587-A4E7-492481C72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8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BB1476-EC45-E53A-E159-DCDABF3E3DA3}"/>
              </a:ext>
            </a:extLst>
          </p:cNvPr>
          <p:cNvSpPr/>
          <p:nvPr/>
        </p:nvSpPr>
        <p:spPr bwMode="white">
          <a:xfrm>
            <a:off x="3758876" y="1865450"/>
            <a:ext cx="523636" cy="22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77C9DF-DA35-7DC4-C946-4A15634CA565}"/>
              </a:ext>
            </a:extLst>
          </p:cNvPr>
          <p:cNvSpPr/>
          <p:nvPr/>
        </p:nvSpPr>
        <p:spPr bwMode="white">
          <a:xfrm>
            <a:off x="4282512" y="2208465"/>
            <a:ext cx="476033" cy="190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4E2B59-D95D-4A62-ED6C-1ECAD926F47C}"/>
              </a:ext>
            </a:extLst>
          </p:cNvPr>
          <p:cNvSpPr/>
          <p:nvPr/>
        </p:nvSpPr>
        <p:spPr bwMode="white">
          <a:xfrm>
            <a:off x="10366214" y="2751570"/>
            <a:ext cx="352264" cy="18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109BFE-0029-925E-035F-7E186649FCA1}"/>
              </a:ext>
            </a:extLst>
          </p:cNvPr>
          <p:cNvSpPr/>
          <p:nvPr/>
        </p:nvSpPr>
        <p:spPr bwMode="white">
          <a:xfrm>
            <a:off x="8890512" y="3075528"/>
            <a:ext cx="180892" cy="18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B523FA-BD24-1C4D-ED71-13BBC075E320}"/>
              </a:ext>
            </a:extLst>
          </p:cNvPr>
          <p:cNvSpPr/>
          <p:nvPr/>
        </p:nvSpPr>
        <p:spPr bwMode="white">
          <a:xfrm>
            <a:off x="3758876" y="3685331"/>
            <a:ext cx="476033" cy="18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B9F92B-8A6F-3CE3-1EB4-E92AC3A91AA5}"/>
              </a:ext>
            </a:extLst>
          </p:cNvPr>
          <p:cNvSpPr/>
          <p:nvPr/>
        </p:nvSpPr>
        <p:spPr bwMode="white">
          <a:xfrm>
            <a:off x="6643636" y="4333247"/>
            <a:ext cx="609322" cy="20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8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08E22D-BBF2-3140-6D9E-1D205761E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7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1FA108-108B-42E7-3A39-36FECF5D4390}"/>
              </a:ext>
            </a:extLst>
          </p:cNvPr>
          <p:cNvSpPr/>
          <p:nvPr/>
        </p:nvSpPr>
        <p:spPr bwMode="white">
          <a:xfrm>
            <a:off x="1711933" y="979465"/>
            <a:ext cx="818776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34D6BD-94F1-1A9B-557E-E0EB55F4BA80}"/>
              </a:ext>
            </a:extLst>
          </p:cNvPr>
          <p:cNvSpPr/>
          <p:nvPr/>
        </p:nvSpPr>
        <p:spPr bwMode="white">
          <a:xfrm>
            <a:off x="4434842" y="979465"/>
            <a:ext cx="828297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30BAAF-8BA5-2282-2273-1D60E1787A0A}"/>
              </a:ext>
            </a:extLst>
          </p:cNvPr>
          <p:cNvSpPr/>
          <p:nvPr/>
        </p:nvSpPr>
        <p:spPr bwMode="white">
          <a:xfrm>
            <a:off x="6900694" y="979465"/>
            <a:ext cx="685487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952ABD-1581-4D3A-387B-3F9CA2CBB349}"/>
              </a:ext>
            </a:extLst>
          </p:cNvPr>
          <p:cNvSpPr/>
          <p:nvPr/>
        </p:nvSpPr>
        <p:spPr bwMode="white">
          <a:xfrm>
            <a:off x="9766413" y="979465"/>
            <a:ext cx="818777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D65442F-1ABD-CC0C-7776-AA11F866383E}"/>
              </a:ext>
            </a:extLst>
          </p:cNvPr>
          <p:cNvSpPr/>
          <p:nvPr/>
        </p:nvSpPr>
        <p:spPr bwMode="white">
          <a:xfrm>
            <a:off x="864595" y="1379735"/>
            <a:ext cx="1266247" cy="2878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737B76-9C5B-80F7-9183-C9B2E314FDE1}"/>
              </a:ext>
            </a:extLst>
          </p:cNvPr>
          <p:cNvSpPr/>
          <p:nvPr/>
        </p:nvSpPr>
        <p:spPr bwMode="white">
          <a:xfrm>
            <a:off x="3530380" y="1278193"/>
            <a:ext cx="1190082" cy="289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79B3297-D2D2-BD7A-CC0D-5759393E9886}"/>
              </a:ext>
            </a:extLst>
          </p:cNvPr>
          <p:cNvSpPr/>
          <p:nvPr/>
        </p:nvSpPr>
        <p:spPr bwMode="white">
          <a:xfrm>
            <a:off x="6310413" y="1278193"/>
            <a:ext cx="1075834" cy="2160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2E8E618-F65F-2B13-A75F-4753BF24BA9F}"/>
              </a:ext>
            </a:extLst>
          </p:cNvPr>
          <p:cNvSpPr/>
          <p:nvPr/>
        </p:nvSpPr>
        <p:spPr bwMode="white">
          <a:xfrm>
            <a:off x="8880991" y="1278193"/>
            <a:ext cx="1266247" cy="297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952ABD-1581-4D3A-387B-3F9CA2CBB349}"/>
              </a:ext>
            </a:extLst>
          </p:cNvPr>
          <p:cNvSpPr/>
          <p:nvPr/>
        </p:nvSpPr>
        <p:spPr bwMode="white">
          <a:xfrm>
            <a:off x="6767404" y="464013"/>
            <a:ext cx="1617471" cy="364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5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DD9F4-3158-28A9-C4F4-FD5A6C09D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0B2636-0EC4-1BBA-27A4-C28BD2F17053}"/>
              </a:ext>
            </a:extLst>
          </p:cNvPr>
          <p:cNvSpPr/>
          <p:nvPr/>
        </p:nvSpPr>
        <p:spPr bwMode="white">
          <a:xfrm>
            <a:off x="1245421" y="1398860"/>
            <a:ext cx="5017388" cy="80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7F7BA1-49B9-755B-E001-FBBB74FC03F5}"/>
              </a:ext>
            </a:extLst>
          </p:cNvPr>
          <p:cNvSpPr/>
          <p:nvPr/>
        </p:nvSpPr>
        <p:spPr bwMode="white">
          <a:xfrm>
            <a:off x="5396429" y="3467055"/>
            <a:ext cx="799735" cy="247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B7CF7D-7ECC-66CE-60F1-4ACEC1BDD9B4}"/>
              </a:ext>
            </a:extLst>
          </p:cNvPr>
          <p:cNvSpPr/>
          <p:nvPr/>
        </p:nvSpPr>
        <p:spPr bwMode="white">
          <a:xfrm>
            <a:off x="5348826" y="4019844"/>
            <a:ext cx="913983" cy="247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1EA252-AACD-93E0-AA01-B44CA67E521C}"/>
              </a:ext>
            </a:extLst>
          </p:cNvPr>
          <p:cNvSpPr/>
          <p:nvPr/>
        </p:nvSpPr>
        <p:spPr bwMode="white">
          <a:xfrm>
            <a:off x="6700760" y="4019844"/>
            <a:ext cx="933024" cy="247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4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D9BC32-E954-1E98-1CDE-08F6F1BC6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1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F1F742-AC7B-63E6-7904-7442679334A4}"/>
              </a:ext>
            </a:extLst>
          </p:cNvPr>
          <p:cNvSpPr/>
          <p:nvPr/>
        </p:nvSpPr>
        <p:spPr bwMode="white">
          <a:xfrm>
            <a:off x="1254942" y="2151315"/>
            <a:ext cx="7578507" cy="954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