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5" r:id="rId13"/>
    <p:sldId id="264" r:id="rId14"/>
    <p:sldId id="263" r:id="rId15"/>
    <p:sldId id="262" r:id="rId16"/>
    <p:sldId id="260" r:id="rId17"/>
    <p:sldId id="258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8BC36D-6761-D26D-EDCC-9B758267EB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2420"/>
            <a:ext cx="11520000" cy="3543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93D168B-4A25-D79A-84F3-BFA7BE347530}"/>
              </a:ext>
            </a:extLst>
          </p:cNvPr>
          <p:cNvSpPr/>
          <p:nvPr/>
        </p:nvSpPr>
        <p:spPr bwMode="white">
          <a:xfrm>
            <a:off x="1997553" y="1090694"/>
            <a:ext cx="1171041" cy="2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3A4DF6-080B-421A-98D7-43C8BB23ED6B}"/>
              </a:ext>
            </a:extLst>
          </p:cNvPr>
          <p:cNvSpPr/>
          <p:nvPr/>
        </p:nvSpPr>
        <p:spPr bwMode="white">
          <a:xfrm>
            <a:off x="5539239" y="1090694"/>
            <a:ext cx="999669" cy="2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B5261CE-425E-844C-722F-06694F06DCE2}"/>
              </a:ext>
            </a:extLst>
          </p:cNvPr>
          <p:cNvSpPr/>
          <p:nvPr/>
        </p:nvSpPr>
        <p:spPr bwMode="white">
          <a:xfrm>
            <a:off x="9071404" y="1090694"/>
            <a:ext cx="1180561" cy="2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C020AA73-0536-471C-87F2-19365196AEC8}"/>
              </a:ext>
            </a:extLst>
          </p:cNvPr>
          <p:cNvSpPr/>
          <p:nvPr/>
        </p:nvSpPr>
        <p:spPr bwMode="white">
          <a:xfrm>
            <a:off x="826512" y="1631573"/>
            <a:ext cx="2472500" cy="2164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70A35388-3FE6-42B2-ADB9-49294717F3C1}"/>
              </a:ext>
            </a:extLst>
          </p:cNvPr>
          <p:cNvSpPr/>
          <p:nvPr/>
        </p:nvSpPr>
        <p:spPr bwMode="white">
          <a:xfrm>
            <a:off x="3955195" y="1631572"/>
            <a:ext cx="2472500" cy="2164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909E439A-1844-4888-8710-84538896ECD8}"/>
              </a:ext>
            </a:extLst>
          </p:cNvPr>
          <p:cNvSpPr/>
          <p:nvPr/>
        </p:nvSpPr>
        <p:spPr bwMode="white">
          <a:xfrm>
            <a:off x="7779465" y="1550889"/>
            <a:ext cx="2472500" cy="21644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img_16777215">
            <a:extLst>
              <a:ext uri="{FF2B5EF4-FFF2-40B4-BE49-F238E27FC236}">
                <a16:creationId xmlns:a16="http://schemas.microsoft.com/office/drawing/2014/main" id="{A0370247-5A3A-4DE4-8048-3001A6FBC2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2" y="3715350"/>
            <a:ext cx="11520000" cy="3018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BE914B4E-6748-48A1-956F-A200C85E8952}"/>
              </a:ext>
            </a:extLst>
          </p:cNvPr>
          <p:cNvSpPr/>
          <p:nvPr/>
        </p:nvSpPr>
        <p:spPr bwMode="white">
          <a:xfrm>
            <a:off x="2045156" y="3981994"/>
            <a:ext cx="1161520" cy="24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39F11729-95AB-4795-8607-BEB3D61CF8DD}"/>
              </a:ext>
            </a:extLst>
          </p:cNvPr>
          <p:cNvSpPr/>
          <p:nvPr/>
        </p:nvSpPr>
        <p:spPr bwMode="white">
          <a:xfrm>
            <a:off x="5577321" y="3981994"/>
            <a:ext cx="999669" cy="24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2D6E05B6-F342-45DF-9316-8CB31DC50C2B}"/>
              </a:ext>
            </a:extLst>
          </p:cNvPr>
          <p:cNvSpPr/>
          <p:nvPr/>
        </p:nvSpPr>
        <p:spPr bwMode="white">
          <a:xfrm>
            <a:off x="9109487" y="3981994"/>
            <a:ext cx="1171041" cy="247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C442F941-7224-4699-AC87-073769BAF6ED}"/>
              </a:ext>
            </a:extLst>
          </p:cNvPr>
          <p:cNvSpPr/>
          <p:nvPr/>
        </p:nvSpPr>
        <p:spPr bwMode="white">
          <a:xfrm>
            <a:off x="947685" y="4519877"/>
            <a:ext cx="2194941" cy="2214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>
            <a:extLst>
              <a:ext uri="{FF2B5EF4-FFF2-40B4-BE49-F238E27FC236}">
                <a16:creationId xmlns:a16="http://schemas.microsoft.com/office/drawing/2014/main" id="{06F26366-D8DB-46F7-88A4-2499047D85EB}"/>
              </a:ext>
            </a:extLst>
          </p:cNvPr>
          <p:cNvSpPr/>
          <p:nvPr/>
        </p:nvSpPr>
        <p:spPr bwMode="white">
          <a:xfrm>
            <a:off x="4210838" y="4496236"/>
            <a:ext cx="2194941" cy="2214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B3BE936A-6C8A-4808-8B33-5E2BCA15D5A2}"/>
              </a:ext>
            </a:extLst>
          </p:cNvPr>
          <p:cNvSpPr/>
          <p:nvPr/>
        </p:nvSpPr>
        <p:spPr bwMode="white">
          <a:xfrm>
            <a:off x="8085587" y="4496236"/>
            <a:ext cx="2194941" cy="2214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B2B941-E848-D98A-54A3-37946CFD98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09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C7E229-439C-641B-67CC-8BB6A928096F}"/>
              </a:ext>
            </a:extLst>
          </p:cNvPr>
          <p:cNvSpPr/>
          <p:nvPr/>
        </p:nvSpPr>
        <p:spPr bwMode="white">
          <a:xfrm>
            <a:off x="2419037" y="2617695"/>
            <a:ext cx="1919881" cy="1120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40E7EA-B248-47E8-5943-506FE9821566}"/>
              </a:ext>
            </a:extLst>
          </p:cNvPr>
          <p:cNvSpPr/>
          <p:nvPr/>
        </p:nvSpPr>
        <p:spPr bwMode="white">
          <a:xfrm>
            <a:off x="2084356" y="3237846"/>
            <a:ext cx="246468" cy="191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2F38944-7F7F-49E0-8428-CE82D1967188}"/>
              </a:ext>
            </a:extLst>
          </p:cNvPr>
          <p:cNvSpPr/>
          <p:nvPr/>
        </p:nvSpPr>
        <p:spPr bwMode="white">
          <a:xfrm>
            <a:off x="3010486" y="2308412"/>
            <a:ext cx="562707" cy="434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D0BE75-D0E5-4867-BD96-C833FEB1EF58}"/>
              </a:ext>
            </a:extLst>
          </p:cNvPr>
          <p:cNvSpPr/>
          <p:nvPr/>
        </p:nvSpPr>
        <p:spPr bwMode="white">
          <a:xfrm>
            <a:off x="4427131" y="3498069"/>
            <a:ext cx="246468" cy="191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D26DAAE-48B0-42E2-A8D4-C4B06030C8DC}"/>
              </a:ext>
            </a:extLst>
          </p:cNvPr>
          <p:cNvSpPr/>
          <p:nvPr/>
        </p:nvSpPr>
        <p:spPr bwMode="white">
          <a:xfrm>
            <a:off x="7519954" y="2308411"/>
            <a:ext cx="3829364" cy="18422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B05251D6-E002-4232-9B77-AB8CC85017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4"/>
          <a:stretch/>
        </p:blipFill>
        <p:spPr>
          <a:xfrm>
            <a:off x="842682" y="4092083"/>
            <a:ext cx="11277600" cy="1895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B9C48EB-1FFC-4B12-A35B-82409DC703CE}"/>
              </a:ext>
            </a:extLst>
          </p:cNvPr>
          <p:cNvSpPr/>
          <p:nvPr/>
        </p:nvSpPr>
        <p:spPr bwMode="white">
          <a:xfrm>
            <a:off x="4708070" y="4330201"/>
            <a:ext cx="533157" cy="247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B3740C9-8AAB-43B6-8B3B-1A5390DD956C}"/>
              </a:ext>
            </a:extLst>
          </p:cNvPr>
          <p:cNvSpPr/>
          <p:nvPr/>
        </p:nvSpPr>
        <p:spPr bwMode="white">
          <a:xfrm>
            <a:off x="9668890" y="4924975"/>
            <a:ext cx="2064498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6E2BCDC-83CC-4247-9C0B-2A103C1030D9}"/>
              </a:ext>
            </a:extLst>
          </p:cNvPr>
          <p:cNvSpPr/>
          <p:nvPr/>
        </p:nvSpPr>
        <p:spPr bwMode="white">
          <a:xfrm rot="19865496">
            <a:off x="9882251" y="5136059"/>
            <a:ext cx="736946" cy="256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FF38AA-05F2-CC99-D816-F6AE651AF2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13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C37D62-200C-7DD5-06BD-5CEA5D8D66B1}"/>
              </a:ext>
            </a:extLst>
          </p:cNvPr>
          <p:cNvSpPr/>
          <p:nvPr/>
        </p:nvSpPr>
        <p:spPr bwMode="white">
          <a:xfrm>
            <a:off x="1483043" y="3820215"/>
            <a:ext cx="5177733" cy="1621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75DBF3-D34F-74D8-451D-F1CA4B98294D}"/>
              </a:ext>
            </a:extLst>
          </p:cNvPr>
          <p:cNvSpPr/>
          <p:nvPr/>
        </p:nvSpPr>
        <p:spPr bwMode="white">
          <a:xfrm>
            <a:off x="7306234" y="3820215"/>
            <a:ext cx="4096871" cy="1621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3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CC5FB1-B976-433E-84CF-FF54BB3D07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94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0D2C33-E488-B333-1CCE-60BA395A64DC}"/>
              </a:ext>
            </a:extLst>
          </p:cNvPr>
          <p:cNvSpPr/>
          <p:nvPr/>
        </p:nvSpPr>
        <p:spPr bwMode="white">
          <a:xfrm>
            <a:off x="977153" y="3090794"/>
            <a:ext cx="8382000" cy="232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38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33FC9B-C2EF-C0B5-0C36-C6A99DD6CC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/>
          <a:stretch/>
        </p:blipFill>
        <p:spPr>
          <a:xfrm>
            <a:off x="431717" y="510988"/>
            <a:ext cx="11520000" cy="2445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ADB7264-3AE8-0C24-88EF-42763B6462D4}"/>
              </a:ext>
            </a:extLst>
          </p:cNvPr>
          <p:cNvSpPr/>
          <p:nvPr/>
        </p:nvSpPr>
        <p:spPr bwMode="white">
          <a:xfrm>
            <a:off x="2231121" y="1314683"/>
            <a:ext cx="5084078" cy="1240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92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4AEF38-EB5F-FAC0-E7D5-389AF5B581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5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50ED6C50-AD6D-4BD5-8982-0423425427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33"/>
          <a:stretch/>
        </p:blipFill>
        <p:spPr>
          <a:xfrm>
            <a:off x="1301295" y="2887661"/>
            <a:ext cx="7564800" cy="3049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58C340-FB8E-4D98-9952-07B5AC0DFA1B}"/>
              </a:ext>
            </a:extLst>
          </p:cNvPr>
          <p:cNvSpPr/>
          <p:nvPr/>
        </p:nvSpPr>
        <p:spPr bwMode="white">
          <a:xfrm>
            <a:off x="1301294" y="3005783"/>
            <a:ext cx="6220093" cy="2645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93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2236598-BC5D-93F8-4838-0A65D9C35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6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D12CF7-793B-8A50-2C8A-BD0076DCF2F1}"/>
              </a:ext>
            </a:extLst>
          </p:cNvPr>
          <p:cNvSpPr/>
          <p:nvPr/>
        </p:nvSpPr>
        <p:spPr bwMode="white">
          <a:xfrm>
            <a:off x="2673519" y="2459277"/>
            <a:ext cx="5995351" cy="1951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6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C9EB85-BE8D-8DFC-82D0-A7BE34C0E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8" t="16525" r="32259"/>
          <a:stretch/>
        </p:blipFill>
        <p:spPr>
          <a:xfrm>
            <a:off x="3987113" y="2644726"/>
            <a:ext cx="4217773" cy="1183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19BA20-9533-E460-B16F-A75980D000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41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90105C6-4630-9036-4706-32C5774133F1}"/>
              </a:ext>
            </a:extLst>
          </p:cNvPr>
          <p:cNvSpPr/>
          <p:nvPr/>
        </p:nvSpPr>
        <p:spPr bwMode="white">
          <a:xfrm>
            <a:off x="6396099" y="1094606"/>
            <a:ext cx="380826" cy="314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DA1A544-1821-9F8A-A40F-A507253307BA}"/>
              </a:ext>
            </a:extLst>
          </p:cNvPr>
          <p:cNvSpPr/>
          <p:nvPr/>
        </p:nvSpPr>
        <p:spPr bwMode="white">
          <a:xfrm>
            <a:off x="1930909" y="1676567"/>
            <a:ext cx="714049" cy="305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92B5D0-39A6-3859-3B08-B432B5216D36}"/>
              </a:ext>
            </a:extLst>
          </p:cNvPr>
          <p:cNvSpPr/>
          <p:nvPr/>
        </p:nvSpPr>
        <p:spPr bwMode="white">
          <a:xfrm>
            <a:off x="1435834" y="2821409"/>
            <a:ext cx="3446479" cy="324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7CA5AF3-E60B-D7E3-8645-7C2D8CF22FDE}"/>
              </a:ext>
            </a:extLst>
          </p:cNvPr>
          <p:cNvSpPr/>
          <p:nvPr/>
        </p:nvSpPr>
        <p:spPr bwMode="white">
          <a:xfrm>
            <a:off x="9690247" y="2830949"/>
            <a:ext cx="1475702" cy="305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F66FEA-ED46-B5A0-A8A2-C21BD648AB2F}"/>
              </a:ext>
            </a:extLst>
          </p:cNvPr>
          <p:cNvSpPr/>
          <p:nvPr/>
        </p:nvSpPr>
        <p:spPr bwMode="white">
          <a:xfrm>
            <a:off x="4244429" y="3393830"/>
            <a:ext cx="799735" cy="324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7AA7607-20AC-F0D9-3E85-61068B634261}"/>
              </a:ext>
            </a:extLst>
          </p:cNvPr>
          <p:cNvSpPr/>
          <p:nvPr/>
        </p:nvSpPr>
        <p:spPr bwMode="white">
          <a:xfrm>
            <a:off x="6710280" y="3966250"/>
            <a:ext cx="637885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55B1D1-7DA5-B5BB-1AF6-3097710F9BE1}"/>
              </a:ext>
            </a:extLst>
          </p:cNvPr>
          <p:cNvSpPr/>
          <p:nvPr/>
        </p:nvSpPr>
        <p:spPr bwMode="white">
          <a:xfrm>
            <a:off x="1702413" y="4548212"/>
            <a:ext cx="485553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30EA032-639A-0B49-6664-F230F5972EA9}"/>
              </a:ext>
            </a:extLst>
          </p:cNvPr>
          <p:cNvSpPr/>
          <p:nvPr/>
        </p:nvSpPr>
        <p:spPr bwMode="white">
          <a:xfrm>
            <a:off x="3987371" y="4548212"/>
            <a:ext cx="637884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366958-A0D5-3944-2BDB-AD51194CC5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2ADFCD-5B07-6688-7068-39413690E20F}"/>
              </a:ext>
            </a:extLst>
          </p:cNvPr>
          <p:cNvSpPr/>
          <p:nvPr/>
        </p:nvSpPr>
        <p:spPr bwMode="white">
          <a:xfrm>
            <a:off x="7957487" y="608033"/>
            <a:ext cx="599802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B26782C-906D-EBAA-9614-F0604DFDDE4E}"/>
              </a:ext>
            </a:extLst>
          </p:cNvPr>
          <p:cNvSpPr/>
          <p:nvPr/>
        </p:nvSpPr>
        <p:spPr bwMode="white">
          <a:xfrm>
            <a:off x="1254942" y="1180416"/>
            <a:ext cx="418909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7B2C3DF-38AC-C068-4BBC-CF9D27FD861C}"/>
              </a:ext>
            </a:extLst>
          </p:cNvPr>
          <p:cNvSpPr/>
          <p:nvPr/>
        </p:nvSpPr>
        <p:spPr bwMode="white">
          <a:xfrm>
            <a:off x="1169256" y="2515979"/>
            <a:ext cx="238016" cy="23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742FA4-395B-CF34-C420-5D97DD81E445}"/>
              </a:ext>
            </a:extLst>
          </p:cNvPr>
          <p:cNvSpPr/>
          <p:nvPr/>
        </p:nvSpPr>
        <p:spPr bwMode="white">
          <a:xfrm>
            <a:off x="4777586" y="2515979"/>
            <a:ext cx="218975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DDE339-8CFD-C160-0AE8-5BD1176E729F}"/>
              </a:ext>
            </a:extLst>
          </p:cNvPr>
          <p:cNvSpPr/>
          <p:nvPr/>
        </p:nvSpPr>
        <p:spPr bwMode="white">
          <a:xfrm>
            <a:off x="8566809" y="2515979"/>
            <a:ext cx="152330" cy="2384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0D6D5C0-64B3-762F-6B91-B9F7631A81A5}"/>
              </a:ext>
            </a:extLst>
          </p:cNvPr>
          <p:cNvSpPr/>
          <p:nvPr/>
        </p:nvSpPr>
        <p:spPr bwMode="white">
          <a:xfrm>
            <a:off x="1340628" y="3202840"/>
            <a:ext cx="228495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93E6F0A-A159-2602-8486-FD0536B630F2}"/>
              </a:ext>
            </a:extLst>
          </p:cNvPr>
          <p:cNvSpPr/>
          <p:nvPr/>
        </p:nvSpPr>
        <p:spPr bwMode="white">
          <a:xfrm>
            <a:off x="4939438" y="3202840"/>
            <a:ext cx="238016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6A808B1-1195-040F-6C9E-A53647ED957D}"/>
              </a:ext>
            </a:extLst>
          </p:cNvPr>
          <p:cNvSpPr/>
          <p:nvPr/>
        </p:nvSpPr>
        <p:spPr bwMode="white">
          <a:xfrm>
            <a:off x="9718809" y="3202840"/>
            <a:ext cx="228495" cy="24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4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5EF2D3-B625-0447-5C05-BB261ACC95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3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6EA922-3384-2594-9FB3-7B150D991C33}"/>
              </a:ext>
            </a:extLst>
          </p:cNvPr>
          <p:cNvSpPr/>
          <p:nvPr/>
        </p:nvSpPr>
        <p:spPr bwMode="white">
          <a:xfrm>
            <a:off x="2207008" y="1208948"/>
            <a:ext cx="371305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8C9C8D-7ED8-1A39-78A6-25497AA72A25}"/>
              </a:ext>
            </a:extLst>
          </p:cNvPr>
          <p:cNvSpPr/>
          <p:nvPr/>
        </p:nvSpPr>
        <p:spPr bwMode="white">
          <a:xfrm>
            <a:off x="9299900" y="1208948"/>
            <a:ext cx="371305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2BC07D-8BCC-87AA-E7FC-D241393A3560}"/>
              </a:ext>
            </a:extLst>
          </p:cNvPr>
          <p:cNvSpPr/>
          <p:nvPr/>
        </p:nvSpPr>
        <p:spPr bwMode="white">
          <a:xfrm>
            <a:off x="1578644" y="1895738"/>
            <a:ext cx="371305" cy="257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8EFE9E8-5C37-A19C-E4C8-E016C0741161}"/>
              </a:ext>
            </a:extLst>
          </p:cNvPr>
          <p:cNvSpPr/>
          <p:nvPr/>
        </p:nvSpPr>
        <p:spPr bwMode="white">
          <a:xfrm>
            <a:off x="5910545" y="1905276"/>
            <a:ext cx="371305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772F9C-DDE6-76AA-3BE1-0D93ABE46D24}"/>
              </a:ext>
            </a:extLst>
          </p:cNvPr>
          <p:cNvSpPr/>
          <p:nvPr/>
        </p:nvSpPr>
        <p:spPr bwMode="white">
          <a:xfrm>
            <a:off x="9299900" y="1905276"/>
            <a:ext cx="371305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318A0C-7A4D-DB2B-E174-FCEF6196B574}"/>
              </a:ext>
            </a:extLst>
          </p:cNvPr>
          <p:cNvSpPr/>
          <p:nvPr/>
        </p:nvSpPr>
        <p:spPr bwMode="white">
          <a:xfrm>
            <a:off x="3616066" y="3107159"/>
            <a:ext cx="723570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AF4C46B-6A75-2275-7320-30365639E4AC}"/>
              </a:ext>
            </a:extLst>
          </p:cNvPr>
          <p:cNvSpPr/>
          <p:nvPr/>
        </p:nvSpPr>
        <p:spPr bwMode="white">
          <a:xfrm>
            <a:off x="5129851" y="3107159"/>
            <a:ext cx="723570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EF892E1-6034-59F0-6A1F-BC3CFEC29EC6}"/>
              </a:ext>
            </a:extLst>
          </p:cNvPr>
          <p:cNvSpPr/>
          <p:nvPr/>
        </p:nvSpPr>
        <p:spPr bwMode="white">
          <a:xfrm>
            <a:off x="6634115" y="3107159"/>
            <a:ext cx="733090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224CFB-53E6-C5BB-33DD-4266FE5CFFE1}"/>
              </a:ext>
            </a:extLst>
          </p:cNvPr>
          <p:cNvSpPr/>
          <p:nvPr/>
        </p:nvSpPr>
        <p:spPr bwMode="white">
          <a:xfrm>
            <a:off x="1216859" y="4242269"/>
            <a:ext cx="485553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A78D03D-C3D1-A220-32AA-0CAB16B7C2AD}"/>
              </a:ext>
            </a:extLst>
          </p:cNvPr>
          <p:cNvSpPr/>
          <p:nvPr/>
        </p:nvSpPr>
        <p:spPr bwMode="white">
          <a:xfrm>
            <a:off x="5139371" y="4242269"/>
            <a:ext cx="485553" cy="267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2133EE7-4A4B-4CF5-8C4A-C5A6A088ED35}"/>
              </a:ext>
            </a:extLst>
          </p:cNvPr>
          <p:cNvSpPr/>
          <p:nvPr/>
        </p:nvSpPr>
        <p:spPr bwMode="white">
          <a:xfrm>
            <a:off x="5934347" y="1165878"/>
            <a:ext cx="371305" cy="248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8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70A695-3C9E-0D9C-0EF8-DB1FE29B64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1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877056-8A0B-573E-B53F-352AADD38C88}"/>
              </a:ext>
            </a:extLst>
          </p:cNvPr>
          <p:cNvSpPr/>
          <p:nvPr/>
        </p:nvSpPr>
        <p:spPr bwMode="white">
          <a:xfrm>
            <a:off x="10927933" y="1217998"/>
            <a:ext cx="333223" cy="314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810D7C-2EAD-B7B5-F8E8-4A9F8B4D0060}"/>
              </a:ext>
            </a:extLst>
          </p:cNvPr>
          <p:cNvSpPr/>
          <p:nvPr/>
        </p:nvSpPr>
        <p:spPr bwMode="white">
          <a:xfrm>
            <a:off x="10927933" y="2533596"/>
            <a:ext cx="333223" cy="314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729D78-96CB-94CE-460D-FE0071FA376D}"/>
              </a:ext>
            </a:extLst>
          </p:cNvPr>
          <p:cNvSpPr/>
          <p:nvPr/>
        </p:nvSpPr>
        <p:spPr bwMode="white">
          <a:xfrm>
            <a:off x="10927933" y="3191395"/>
            <a:ext cx="333223" cy="305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5A493E-7216-4126-967F-406348FAAD01}"/>
              </a:ext>
            </a:extLst>
          </p:cNvPr>
          <p:cNvSpPr/>
          <p:nvPr/>
        </p:nvSpPr>
        <p:spPr bwMode="white">
          <a:xfrm>
            <a:off x="10975537" y="3868260"/>
            <a:ext cx="285619" cy="238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E544F5-D3FD-4BD5-7C98-5CCB4D2BD15A}"/>
              </a:ext>
            </a:extLst>
          </p:cNvPr>
          <p:cNvSpPr/>
          <p:nvPr/>
        </p:nvSpPr>
        <p:spPr bwMode="white">
          <a:xfrm>
            <a:off x="10975537" y="4526059"/>
            <a:ext cx="285619" cy="22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14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97FCCC-C4DF-57E9-1135-0D963F5FCA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1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7166C8C-0010-F2D7-1295-24911258C21F}"/>
              </a:ext>
            </a:extLst>
          </p:cNvPr>
          <p:cNvSpPr/>
          <p:nvPr/>
        </p:nvSpPr>
        <p:spPr bwMode="white">
          <a:xfrm>
            <a:off x="7053024" y="1226604"/>
            <a:ext cx="257057" cy="25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D58C95-FD89-CE0A-CC99-27B5A96E1388}"/>
              </a:ext>
            </a:extLst>
          </p:cNvPr>
          <p:cNvSpPr/>
          <p:nvPr/>
        </p:nvSpPr>
        <p:spPr bwMode="white">
          <a:xfrm>
            <a:off x="6205685" y="2607456"/>
            <a:ext cx="247537" cy="257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0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9B0FB9-7BA3-BF72-34BE-ADDD08393B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57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D39480-6801-3F1D-475B-F722D3492032}"/>
              </a:ext>
            </a:extLst>
          </p:cNvPr>
          <p:cNvSpPr/>
          <p:nvPr/>
        </p:nvSpPr>
        <p:spPr bwMode="white">
          <a:xfrm>
            <a:off x="3863603" y="464776"/>
            <a:ext cx="247537" cy="247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333227-8A3E-E7C7-8F6D-B9A595D65B46}"/>
              </a:ext>
            </a:extLst>
          </p:cNvPr>
          <p:cNvSpPr/>
          <p:nvPr/>
        </p:nvSpPr>
        <p:spPr bwMode="white">
          <a:xfrm>
            <a:off x="1150214" y="2941318"/>
            <a:ext cx="285619" cy="247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819D7E-87F3-B808-3408-1C47C20E2B55}"/>
              </a:ext>
            </a:extLst>
          </p:cNvPr>
          <p:cNvSpPr/>
          <p:nvPr/>
        </p:nvSpPr>
        <p:spPr bwMode="white">
          <a:xfrm>
            <a:off x="7748033" y="4255790"/>
            <a:ext cx="238016" cy="247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0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A8B915-C76D-204F-055B-95FA28760D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9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7491B3C-ED2E-8349-58CE-ACD83D7B9DB8}"/>
              </a:ext>
            </a:extLst>
          </p:cNvPr>
          <p:cNvSpPr/>
          <p:nvPr/>
        </p:nvSpPr>
        <p:spPr bwMode="white">
          <a:xfrm>
            <a:off x="2749685" y="2027848"/>
            <a:ext cx="723570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0AD9D1-2A40-FAA1-184B-F545BFBBBF47}"/>
              </a:ext>
            </a:extLst>
          </p:cNvPr>
          <p:cNvSpPr/>
          <p:nvPr/>
        </p:nvSpPr>
        <p:spPr bwMode="white">
          <a:xfrm>
            <a:off x="5291702" y="2027848"/>
            <a:ext cx="875900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CA19F2-CFF4-50BB-3244-F3CC10DD361D}"/>
              </a:ext>
            </a:extLst>
          </p:cNvPr>
          <p:cNvSpPr/>
          <p:nvPr/>
        </p:nvSpPr>
        <p:spPr bwMode="white">
          <a:xfrm>
            <a:off x="7967008" y="2027848"/>
            <a:ext cx="733090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868363-6B30-2297-9A20-C3C244B4D809}"/>
              </a:ext>
            </a:extLst>
          </p:cNvPr>
          <p:cNvSpPr/>
          <p:nvPr/>
        </p:nvSpPr>
        <p:spPr bwMode="white">
          <a:xfrm>
            <a:off x="10518545" y="2027848"/>
            <a:ext cx="866379" cy="247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409FEF-2016-C3A3-3D6A-DC979D2D86F9}"/>
              </a:ext>
            </a:extLst>
          </p:cNvPr>
          <p:cNvSpPr/>
          <p:nvPr/>
        </p:nvSpPr>
        <p:spPr bwMode="white">
          <a:xfrm>
            <a:off x="2768727" y="2675926"/>
            <a:ext cx="875900" cy="2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349D83E-264C-8993-5091-E88E283DA56D}"/>
              </a:ext>
            </a:extLst>
          </p:cNvPr>
          <p:cNvSpPr/>
          <p:nvPr/>
        </p:nvSpPr>
        <p:spPr bwMode="white">
          <a:xfrm>
            <a:off x="5291702" y="2675926"/>
            <a:ext cx="875900" cy="2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FAF253-EA1F-A451-1C81-2B9AC12D98A6}"/>
              </a:ext>
            </a:extLst>
          </p:cNvPr>
          <p:cNvSpPr/>
          <p:nvPr/>
        </p:nvSpPr>
        <p:spPr bwMode="white">
          <a:xfrm>
            <a:off x="7986049" y="2675926"/>
            <a:ext cx="875900" cy="2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885AF8A-C904-F0AA-7872-038399ADDA0A}"/>
              </a:ext>
            </a:extLst>
          </p:cNvPr>
          <p:cNvSpPr/>
          <p:nvPr/>
        </p:nvSpPr>
        <p:spPr bwMode="white">
          <a:xfrm>
            <a:off x="10489983" y="2675926"/>
            <a:ext cx="894942" cy="257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0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2023-07-20T00:26:43Z</dcterms:created>
  <dcterms:modified xsi:type="dcterms:W3CDTF">2023-07-25T08:02:41Z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