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6" r:id="rId6"/>
    <p:sldId id="275" r:id="rId7"/>
    <p:sldId id="273" r:id="rId8"/>
    <p:sldId id="272" r:id="rId9"/>
    <p:sldId id="271" r:id="rId10"/>
    <p:sldId id="269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AB52BC-46A1-6071-EA7C-4BCC789C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60BCD4-F3FD-E23D-2CA2-713547EF5BBF}"/>
              </a:ext>
            </a:extLst>
          </p:cNvPr>
          <p:cNvSpPr/>
          <p:nvPr/>
        </p:nvSpPr>
        <p:spPr bwMode="white">
          <a:xfrm>
            <a:off x="816991" y="1705445"/>
            <a:ext cx="3417917" cy="1790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F46C10-D555-7E7B-2408-E8B6DDF70950}"/>
              </a:ext>
            </a:extLst>
          </p:cNvPr>
          <p:cNvSpPr/>
          <p:nvPr/>
        </p:nvSpPr>
        <p:spPr bwMode="white">
          <a:xfrm>
            <a:off x="4520528" y="1695902"/>
            <a:ext cx="2507801" cy="2132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968647-2C1B-1C47-8FC6-B5641810BF80}"/>
              </a:ext>
            </a:extLst>
          </p:cNvPr>
          <p:cNvSpPr/>
          <p:nvPr/>
        </p:nvSpPr>
        <p:spPr bwMode="white">
          <a:xfrm>
            <a:off x="7214876" y="1695903"/>
            <a:ext cx="2665784" cy="187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F021DE90-A4CF-4C27-BD48-DE890A1B0B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4" y="3846145"/>
            <a:ext cx="11520000" cy="265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996F43F-B89E-43DF-8A7E-E33B5F69E93C}"/>
              </a:ext>
            </a:extLst>
          </p:cNvPr>
          <p:cNvSpPr/>
          <p:nvPr/>
        </p:nvSpPr>
        <p:spPr bwMode="white">
          <a:xfrm>
            <a:off x="846201" y="4800985"/>
            <a:ext cx="2542016" cy="169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B745D51-BC2C-463B-A6D8-6783A9F7844E}"/>
              </a:ext>
            </a:extLst>
          </p:cNvPr>
          <p:cNvSpPr/>
          <p:nvPr/>
        </p:nvSpPr>
        <p:spPr bwMode="white">
          <a:xfrm>
            <a:off x="4568779" y="4800985"/>
            <a:ext cx="1989818" cy="1546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38FE90F-1D12-44B3-8D00-4F9FE85E328B}"/>
              </a:ext>
            </a:extLst>
          </p:cNvPr>
          <p:cNvSpPr/>
          <p:nvPr/>
        </p:nvSpPr>
        <p:spPr bwMode="white">
          <a:xfrm>
            <a:off x="7263126" y="4800985"/>
            <a:ext cx="2332561" cy="1697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8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C7DD31-E1B4-19DB-E3B9-5F5BF8AF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AED960-642E-D0E7-F30A-962064F7824E}"/>
              </a:ext>
            </a:extLst>
          </p:cNvPr>
          <p:cNvSpPr/>
          <p:nvPr/>
        </p:nvSpPr>
        <p:spPr bwMode="white">
          <a:xfrm>
            <a:off x="2930578" y="2398115"/>
            <a:ext cx="971107" cy="314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077514-A634-07E1-9B47-B416FAF03049}"/>
              </a:ext>
            </a:extLst>
          </p:cNvPr>
          <p:cNvSpPr/>
          <p:nvPr/>
        </p:nvSpPr>
        <p:spPr bwMode="white">
          <a:xfrm>
            <a:off x="8028878" y="3074894"/>
            <a:ext cx="1808926" cy="1387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CC0368-BFAA-0EDB-4511-EA67914898D0}"/>
              </a:ext>
            </a:extLst>
          </p:cNvPr>
          <p:cNvSpPr/>
          <p:nvPr/>
        </p:nvSpPr>
        <p:spPr bwMode="white">
          <a:xfrm>
            <a:off x="2470737" y="3010048"/>
            <a:ext cx="2176478" cy="203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70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A98042-99A1-844F-23A6-789ED4D1C7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12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2D4641-9725-23C5-A0F2-6706638BD916}"/>
              </a:ext>
            </a:extLst>
          </p:cNvPr>
          <p:cNvSpPr/>
          <p:nvPr/>
        </p:nvSpPr>
        <p:spPr bwMode="white">
          <a:xfrm>
            <a:off x="8909553" y="712908"/>
            <a:ext cx="238016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9AEB08-D35F-E51B-ED9E-8899295F345E}"/>
              </a:ext>
            </a:extLst>
          </p:cNvPr>
          <p:cNvSpPr/>
          <p:nvPr/>
        </p:nvSpPr>
        <p:spPr bwMode="white">
          <a:xfrm>
            <a:off x="9423669" y="712908"/>
            <a:ext cx="238016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629AF2-7DFA-EE15-0A45-50FCA43D8140}"/>
              </a:ext>
            </a:extLst>
          </p:cNvPr>
          <p:cNvSpPr/>
          <p:nvPr/>
        </p:nvSpPr>
        <p:spPr bwMode="white">
          <a:xfrm>
            <a:off x="9937785" y="712908"/>
            <a:ext cx="228495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2809E4-32E4-ADC1-E326-B0DC17D076F7}"/>
              </a:ext>
            </a:extLst>
          </p:cNvPr>
          <p:cNvSpPr/>
          <p:nvPr/>
        </p:nvSpPr>
        <p:spPr bwMode="white">
          <a:xfrm>
            <a:off x="10451900" y="712908"/>
            <a:ext cx="238016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2B7A64-E76E-D9AF-D56A-43A9F702F185}"/>
              </a:ext>
            </a:extLst>
          </p:cNvPr>
          <p:cNvSpPr/>
          <p:nvPr/>
        </p:nvSpPr>
        <p:spPr bwMode="white">
          <a:xfrm>
            <a:off x="8919074" y="1456876"/>
            <a:ext cx="228496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793957-5237-6614-DCA9-2BDE1AAF872C}"/>
              </a:ext>
            </a:extLst>
          </p:cNvPr>
          <p:cNvSpPr/>
          <p:nvPr/>
        </p:nvSpPr>
        <p:spPr bwMode="white">
          <a:xfrm>
            <a:off x="9433190" y="1456876"/>
            <a:ext cx="218975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F99E45-D68D-9CAD-6A38-85F9E58F3D1D}"/>
              </a:ext>
            </a:extLst>
          </p:cNvPr>
          <p:cNvSpPr/>
          <p:nvPr/>
        </p:nvSpPr>
        <p:spPr bwMode="white">
          <a:xfrm>
            <a:off x="9947305" y="1456876"/>
            <a:ext cx="218975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BA1E38-CDFA-F9F4-8BD8-3C956ECFF57C}"/>
              </a:ext>
            </a:extLst>
          </p:cNvPr>
          <p:cNvSpPr/>
          <p:nvPr/>
        </p:nvSpPr>
        <p:spPr bwMode="white">
          <a:xfrm>
            <a:off x="10451900" y="1456876"/>
            <a:ext cx="228495" cy="247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8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A75808-9C91-04DF-2DD2-C4ABD378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94425D-3BC7-326A-F600-F202AC25BFDB}"/>
              </a:ext>
            </a:extLst>
          </p:cNvPr>
          <p:cNvSpPr/>
          <p:nvPr/>
        </p:nvSpPr>
        <p:spPr bwMode="white">
          <a:xfrm>
            <a:off x="6557950" y="2636834"/>
            <a:ext cx="476033" cy="2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5660F2-9FB8-BDEE-C7EC-CF0C6B843BE9}"/>
              </a:ext>
            </a:extLst>
          </p:cNvPr>
          <p:cNvSpPr/>
          <p:nvPr/>
        </p:nvSpPr>
        <p:spPr bwMode="white">
          <a:xfrm>
            <a:off x="7386247" y="2636834"/>
            <a:ext cx="466512" cy="2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99C1B1B-C7C8-3465-17A0-E2D1206EC539}"/>
              </a:ext>
            </a:extLst>
          </p:cNvPr>
          <p:cNvSpPr/>
          <p:nvPr/>
        </p:nvSpPr>
        <p:spPr bwMode="white">
          <a:xfrm>
            <a:off x="8309752" y="2636834"/>
            <a:ext cx="218975" cy="228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B799F2-F307-EE7D-48BC-C2E3315A7EBE}"/>
              </a:ext>
            </a:extLst>
          </p:cNvPr>
          <p:cNvSpPr/>
          <p:nvPr/>
        </p:nvSpPr>
        <p:spPr bwMode="white">
          <a:xfrm>
            <a:off x="9042842" y="2636834"/>
            <a:ext cx="466512" cy="228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A8A6423-8758-EEB8-DDE1-61124FB4AB98}"/>
              </a:ext>
            </a:extLst>
          </p:cNvPr>
          <p:cNvSpPr/>
          <p:nvPr/>
        </p:nvSpPr>
        <p:spPr bwMode="white">
          <a:xfrm>
            <a:off x="9880661" y="2636834"/>
            <a:ext cx="418910" cy="2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788500-6FE6-92DE-8C3D-F64908363B38}"/>
              </a:ext>
            </a:extLst>
          </p:cNvPr>
          <p:cNvSpPr/>
          <p:nvPr/>
        </p:nvSpPr>
        <p:spPr bwMode="white">
          <a:xfrm>
            <a:off x="10708958" y="2636834"/>
            <a:ext cx="418909" cy="219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0FEBCB-D9D5-9E82-06B1-974FFFC645D8}"/>
              </a:ext>
            </a:extLst>
          </p:cNvPr>
          <p:cNvSpPr/>
          <p:nvPr/>
        </p:nvSpPr>
        <p:spPr bwMode="white">
          <a:xfrm>
            <a:off x="10318611" y="3418007"/>
            <a:ext cx="228496" cy="24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4E9712-CDF3-928A-FA86-0E6C9123BB81}"/>
              </a:ext>
            </a:extLst>
          </p:cNvPr>
          <p:cNvSpPr/>
          <p:nvPr/>
        </p:nvSpPr>
        <p:spPr bwMode="white">
          <a:xfrm>
            <a:off x="3101950" y="4046756"/>
            <a:ext cx="238016" cy="24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0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D48A3A-C818-6913-105E-D9C3FEC839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374C79A-29C4-82C4-A6CB-172B0668372E}"/>
              </a:ext>
            </a:extLst>
          </p:cNvPr>
          <p:cNvSpPr/>
          <p:nvPr/>
        </p:nvSpPr>
        <p:spPr bwMode="white">
          <a:xfrm>
            <a:off x="2330824" y="2055664"/>
            <a:ext cx="6302188" cy="1373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3921CA-A9A4-648F-C1E4-453A61A10B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CE2833-6CE1-F94E-60BE-6A29C280637B}"/>
              </a:ext>
            </a:extLst>
          </p:cNvPr>
          <p:cNvSpPr/>
          <p:nvPr/>
        </p:nvSpPr>
        <p:spPr bwMode="white">
          <a:xfrm>
            <a:off x="778909" y="1751451"/>
            <a:ext cx="4761279" cy="2981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0D1200-4C93-78AA-19B0-27F5F1367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/>
          <a:stretch/>
        </p:blipFill>
        <p:spPr>
          <a:xfrm>
            <a:off x="422753" y="484094"/>
            <a:ext cx="11520000" cy="3385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084B8E-8A00-0D86-09FC-764EE25BECC3}"/>
              </a:ext>
            </a:extLst>
          </p:cNvPr>
          <p:cNvSpPr/>
          <p:nvPr/>
        </p:nvSpPr>
        <p:spPr bwMode="white">
          <a:xfrm>
            <a:off x="832141" y="1887313"/>
            <a:ext cx="6232047" cy="191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8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EC84DB-F0BE-D6DA-7196-E6D2567B9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/>
          <a:stretch/>
        </p:blipFill>
        <p:spPr>
          <a:xfrm>
            <a:off x="413788" y="618564"/>
            <a:ext cx="11520000" cy="3975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82DBBE-487B-4B2E-17FE-748C863217E3}"/>
              </a:ext>
            </a:extLst>
          </p:cNvPr>
          <p:cNvSpPr/>
          <p:nvPr/>
        </p:nvSpPr>
        <p:spPr bwMode="white">
          <a:xfrm>
            <a:off x="804135" y="1908627"/>
            <a:ext cx="4588958" cy="226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74BED2-D3D6-3681-42B1-6E01F3E2BB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225529"/>
            <a:ext cx="11520000" cy="403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5133E2-6D2C-C25B-D1B4-E3957C8F574A}"/>
              </a:ext>
            </a:extLst>
          </p:cNvPr>
          <p:cNvSpPr/>
          <p:nvPr/>
        </p:nvSpPr>
        <p:spPr bwMode="white">
          <a:xfrm>
            <a:off x="1801906" y="2532102"/>
            <a:ext cx="5925670" cy="2541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0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A9F2A1-AED8-A241-2E81-3C562FF6C5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8" r="32402"/>
          <a:stretch/>
        </p:blipFill>
        <p:spPr>
          <a:xfrm>
            <a:off x="3805881" y="2808759"/>
            <a:ext cx="4580238" cy="1240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5C2293-B3F8-78F6-F07A-A7E18812F6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649B96-8095-6083-0476-2833DEEE833E}"/>
              </a:ext>
            </a:extLst>
          </p:cNvPr>
          <p:cNvSpPr/>
          <p:nvPr/>
        </p:nvSpPr>
        <p:spPr bwMode="white">
          <a:xfrm>
            <a:off x="3435173" y="1820761"/>
            <a:ext cx="1742280" cy="24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E8F81B-04C7-62AE-DD42-8F498E17A7CA}"/>
              </a:ext>
            </a:extLst>
          </p:cNvPr>
          <p:cNvSpPr/>
          <p:nvPr/>
        </p:nvSpPr>
        <p:spPr bwMode="white">
          <a:xfrm>
            <a:off x="9794975" y="1792118"/>
            <a:ext cx="790214" cy="315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482158-9CD9-0A3A-D2E4-A5D854905DEB}"/>
              </a:ext>
            </a:extLst>
          </p:cNvPr>
          <p:cNvSpPr/>
          <p:nvPr/>
        </p:nvSpPr>
        <p:spPr bwMode="white">
          <a:xfrm>
            <a:off x="1730975" y="3081025"/>
            <a:ext cx="485553" cy="23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976707-9165-F3C1-2F78-D7FC57B85A62}"/>
              </a:ext>
            </a:extLst>
          </p:cNvPr>
          <p:cNvSpPr/>
          <p:nvPr/>
        </p:nvSpPr>
        <p:spPr bwMode="white">
          <a:xfrm>
            <a:off x="10185322" y="3081025"/>
            <a:ext cx="228495" cy="23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7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7A719B-C737-A41F-3AB9-B4E33F154E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9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53B4F1-11A8-858B-3440-02E9AFC70082}"/>
              </a:ext>
            </a:extLst>
          </p:cNvPr>
          <p:cNvSpPr/>
          <p:nvPr/>
        </p:nvSpPr>
        <p:spPr bwMode="white">
          <a:xfrm>
            <a:off x="6586512" y="541184"/>
            <a:ext cx="380826" cy="314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B13B97-E370-60DB-5237-50FE018A4A27}"/>
              </a:ext>
            </a:extLst>
          </p:cNvPr>
          <p:cNvSpPr/>
          <p:nvPr/>
        </p:nvSpPr>
        <p:spPr bwMode="white">
          <a:xfrm>
            <a:off x="2273652" y="1170561"/>
            <a:ext cx="380826" cy="324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CF3564-F256-1909-2BF2-7203C6AEE7F5}"/>
              </a:ext>
            </a:extLst>
          </p:cNvPr>
          <p:cNvSpPr/>
          <p:nvPr/>
        </p:nvSpPr>
        <p:spPr bwMode="white">
          <a:xfrm>
            <a:off x="4206347" y="1208705"/>
            <a:ext cx="228495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CB65FF-254A-AD41-3465-4F3AF374060B}"/>
              </a:ext>
            </a:extLst>
          </p:cNvPr>
          <p:cNvSpPr/>
          <p:nvPr/>
        </p:nvSpPr>
        <p:spPr bwMode="white">
          <a:xfrm>
            <a:off x="8414479" y="1895298"/>
            <a:ext cx="218975" cy="238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C4F6B4-C800-BECB-0E9F-C8905FC0C734}"/>
              </a:ext>
            </a:extLst>
          </p:cNvPr>
          <p:cNvSpPr/>
          <p:nvPr/>
        </p:nvSpPr>
        <p:spPr bwMode="white">
          <a:xfrm>
            <a:off x="4720462" y="2639107"/>
            <a:ext cx="218975" cy="247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5BCBCD-5336-32C8-E2D4-A986AA5242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2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74868C-92E0-C463-FC7B-2E2FC0703684}"/>
              </a:ext>
            </a:extLst>
          </p:cNvPr>
          <p:cNvSpPr/>
          <p:nvPr/>
        </p:nvSpPr>
        <p:spPr bwMode="white">
          <a:xfrm>
            <a:off x="6034314" y="645979"/>
            <a:ext cx="390347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2202AE-2C1C-B42C-054A-7FB1EB41B276}"/>
              </a:ext>
            </a:extLst>
          </p:cNvPr>
          <p:cNvSpPr/>
          <p:nvPr/>
        </p:nvSpPr>
        <p:spPr bwMode="white">
          <a:xfrm>
            <a:off x="4806148" y="1275133"/>
            <a:ext cx="380826" cy="247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B9E3B5-1C92-C0C6-2DE8-877586C4A440}"/>
              </a:ext>
            </a:extLst>
          </p:cNvPr>
          <p:cNvSpPr/>
          <p:nvPr/>
        </p:nvSpPr>
        <p:spPr bwMode="white">
          <a:xfrm>
            <a:off x="1340628" y="2523908"/>
            <a:ext cx="228495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E43BE7-2886-E4C8-F94A-1D42C1DF9CE7}"/>
              </a:ext>
            </a:extLst>
          </p:cNvPr>
          <p:cNvSpPr/>
          <p:nvPr/>
        </p:nvSpPr>
        <p:spPr bwMode="white">
          <a:xfrm>
            <a:off x="6386578" y="2523908"/>
            <a:ext cx="218975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6AD5B3-7A1A-01BD-5AE3-C666DBE3D336}"/>
              </a:ext>
            </a:extLst>
          </p:cNvPr>
          <p:cNvSpPr/>
          <p:nvPr/>
        </p:nvSpPr>
        <p:spPr bwMode="white">
          <a:xfrm>
            <a:off x="9242776" y="2523908"/>
            <a:ext cx="228495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9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0E9DBA-75C1-F0A6-EEFB-18F3E4FD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DBE7236-077E-1E89-6D38-784E605020E7}"/>
              </a:ext>
            </a:extLst>
          </p:cNvPr>
          <p:cNvSpPr/>
          <p:nvPr/>
        </p:nvSpPr>
        <p:spPr bwMode="white">
          <a:xfrm>
            <a:off x="2921057" y="522081"/>
            <a:ext cx="704528" cy="324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D330CB8-B93C-D1AA-9C7A-47B5FFDEC6C4}"/>
              </a:ext>
            </a:extLst>
          </p:cNvPr>
          <p:cNvSpPr/>
          <p:nvPr/>
        </p:nvSpPr>
        <p:spPr bwMode="white">
          <a:xfrm>
            <a:off x="1102611" y="1179944"/>
            <a:ext cx="714049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75297F-2FEB-060C-13B5-2E161626FD33}"/>
              </a:ext>
            </a:extLst>
          </p:cNvPr>
          <p:cNvSpPr/>
          <p:nvPr/>
        </p:nvSpPr>
        <p:spPr bwMode="white">
          <a:xfrm>
            <a:off x="1635768" y="1780600"/>
            <a:ext cx="380826" cy="324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5FACEF-E103-2B98-04C0-7BDFB8AB82E9}"/>
              </a:ext>
            </a:extLst>
          </p:cNvPr>
          <p:cNvSpPr/>
          <p:nvPr/>
        </p:nvSpPr>
        <p:spPr bwMode="white">
          <a:xfrm>
            <a:off x="3292363" y="1809203"/>
            <a:ext cx="704528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5EDC7D-D016-858F-BE3B-7569557B3060}"/>
              </a:ext>
            </a:extLst>
          </p:cNvPr>
          <p:cNvSpPr/>
          <p:nvPr/>
        </p:nvSpPr>
        <p:spPr bwMode="white">
          <a:xfrm>
            <a:off x="3749355" y="2438463"/>
            <a:ext cx="704528" cy="324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378F8B7-50EB-6FC5-6728-FA19CCF7708C}"/>
              </a:ext>
            </a:extLst>
          </p:cNvPr>
          <p:cNvSpPr/>
          <p:nvPr/>
        </p:nvSpPr>
        <p:spPr bwMode="white">
          <a:xfrm>
            <a:off x="5615404" y="2476600"/>
            <a:ext cx="561719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093EF4-2FE5-405A-2494-CD981EDE1EAC}"/>
              </a:ext>
            </a:extLst>
          </p:cNvPr>
          <p:cNvSpPr/>
          <p:nvPr/>
        </p:nvSpPr>
        <p:spPr bwMode="white">
          <a:xfrm>
            <a:off x="9699768" y="2438463"/>
            <a:ext cx="704528" cy="324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5B6A62-5CAF-6921-9906-88E05CFCA53F}"/>
              </a:ext>
            </a:extLst>
          </p:cNvPr>
          <p:cNvSpPr/>
          <p:nvPr/>
        </p:nvSpPr>
        <p:spPr bwMode="white">
          <a:xfrm>
            <a:off x="1102611" y="3105859"/>
            <a:ext cx="714049" cy="247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51C97E07-4667-43A8-9B3D-3D2519B901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3" y="3582739"/>
            <a:ext cx="11520000" cy="134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68789FB-91E5-4BEE-95DF-F440433BD92D}"/>
              </a:ext>
            </a:extLst>
          </p:cNvPr>
          <p:cNvSpPr/>
          <p:nvPr/>
        </p:nvSpPr>
        <p:spPr bwMode="white">
          <a:xfrm>
            <a:off x="2073718" y="4473041"/>
            <a:ext cx="218975" cy="248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F3F3F2C-B3E6-4E4C-8D23-31870C7ABDF4}"/>
              </a:ext>
            </a:extLst>
          </p:cNvPr>
          <p:cNvSpPr/>
          <p:nvPr/>
        </p:nvSpPr>
        <p:spPr bwMode="white">
          <a:xfrm>
            <a:off x="5196494" y="4444322"/>
            <a:ext cx="371305" cy="315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7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A3F8EA-0B1A-D4BC-A1C2-739F5DFC33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CA4187-2459-B6DC-DC84-AC9AF8AC5E66}"/>
              </a:ext>
            </a:extLst>
          </p:cNvPr>
          <p:cNvSpPr/>
          <p:nvPr/>
        </p:nvSpPr>
        <p:spPr bwMode="white">
          <a:xfrm>
            <a:off x="9909223" y="1160572"/>
            <a:ext cx="257057" cy="25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3B5F18-1023-A79B-2E3C-D58AF529A9D9}"/>
              </a:ext>
            </a:extLst>
          </p:cNvPr>
          <p:cNvSpPr/>
          <p:nvPr/>
        </p:nvSpPr>
        <p:spPr bwMode="white">
          <a:xfrm>
            <a:off x="9718809" y="2351901"/>
            <a:ext cx="295140" cy="247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DE1C1A-1940-1BC4-E701-28DB0B31B801}"/>
              </a:ext>
            </a:extLst>
          </p:cNvPr>
          <p:cNvSpPr/>
          <p:nvPr/>
        </p:nvSpPr>
        <p:spPr bwMode="white">
          <a:xfrm>
            <a:off x="10604231" y="3562291"/>
            <a:ext cx="285619" cy="247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3F030D-7C09-A4CB-91F8-5A558DE296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0F9209-3CEA-C088-FDE7-8048D1B078F5}"/>
              </a:ext>
            </a:extLst>
          </p:cNvPr>
          <p:cNvSpPr/>
          <p:nvPr/>
        </p:nvSpPr>
        <p:spPr bwMode="white">
          <a:xfrm>
            <a:off x="4396760" y="474304"/>
            <a:ext cx="266578" cy="2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16391E-10C3-BDFE-5925-9FF3D9B1EAF7}"/>
              </a:ext>
            </a:extLst>
          </p:cNvPr>
          <p:cNvSpPr/>
          <p:nvPr/>
        </p:nvSpPr>
        <p:spPr bwMode="white">
          <a:xfrm>
            <a:off x="5634446" y="2836602"/>
            <a:ext cx="247537" cy="25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CE5B5C-516C-DC8C-ABFC-FA93934F15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339E9D-9F88-8AFA-846F-56091E8FC56A}"/>
              </a:ext>
            </a:extLst>
          </p:cNvPr>
          <p:cNvSpPr/>
          <p:nvPr/>
        </p:nvSpPr>
        <p:spPr bwMode="white">
          <a:xfrm>
            <a:off x="2759206" y="1773769"/>
            <a:ext cx="390347" cy="24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579AA5-B93E-2FA5-69CB-36E7FC425BBD}"/>
              </a:ext>
            </a:extLst>
          </p:cNvPr>
          <p:cNvSpPr/>
          <p:nvPr/>
        </p:nvSpPr>
        <p:spPr bwMode="white">
          <a:xfrm>
            <a:off x="5301223" y="1773769"/>
            <a:ext cx="885421" cy="24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179D7F-C390-AA4C-B5D8-7179E7FFAF37}"/>
              </a:ext>
            </a:extLst>
          </p:cNvPr>
          <p:cNvSpPr/>
          <p:nvPr/>
        </p:nvSpPr>
        <p:spPr bwMode="white">
          <a:xfrm>
            <a:off x="8138380" y="1773769"/>
            <a:ext cx="733090" cy="24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BD5075-617D-9E1B-BC2A-D97596F27F8E}"/>
              </a:ext>
            </a:extLst>
          </p:cNvPr>
          <p:cNvSpPr/>
          <p:nvPr/>
        </p:nvSpPr>
        <p:spPr bwMode="white">
          <a:xfrm>
            <a:off x="10747041" y="1773769"/>
            <a:ext cx="894942" cy="24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1578FD-F822-D198-C976-23CF8C8273B5}"/>
              </a:ext>
            </a:extLst>
          </p:cNvPr>
          <p:cNvSpPr/>
          <p:nvPr/>
        </p:nvSpPr>
        <p:spPr bwMode="white">
          <a:xfrm>
            <a:off x="2759206" y="2366024"/>
            <a:ext cx="733090" cy="24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FC71E3-50F9-1ADE-60CF-5EB9F33E12D0}"/>
              </a:ext>
            </a:extLst>
          </p:cNvPr>
          <p:cNvSpPr/>
          <p:nvPr/>
        </p:nvSpPr>
        <p:spPr bwMode="white">
          <a:xfrm>
            <a:off x="5472595" y="2366024"/>
            <a:ext cx="542677" cy="24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544FB7A-1D3E-4A77-0571-F2A085F1FC9B}"/>
              </a:ext>
            </a:extLst>
          </p:cNvPr>
          <p:cNvSpPr/>
          <p:nvPr/>
        </p:nvSpPr>
        <p:spPr bwMode="white">
          <a:xfrm>
            <a:off x="8481123" y="2366024"/>
            <a:ext cx="228495" cy="24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FD25C3-BD12-D1B8-3884-CDDD0637FC9C}"/>
              </a:ext>
            </a:extLst>
          </p:cNvPr>
          <p:cNvSpPr/>
          <p:nvPr/>
        </p:nvSpPr>
        <p:spPr bwMode="white">
          <a:xfrm>
            <a:off x="10747041" y="2366024"/>
            <a:ext cx="218975" cy="23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B07ECA2B-C1A3-4E08-BA95-BA7CF9DA4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"/>
          <a:stretch/>
        </p:blipFill>
        <p:spPr>
          <a:xfrm>
            <a:off x="879953" y="3005598"/>
            <a:ext cx="11096894" cy="3309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1AEF1F9-17A7-45DD-B183-F421780D83B3}"/>
              </a:ext>
            </a:extLst>
          </p:cNvPr>
          <p:cNvSpPr/>
          <p:nvPr/>
        </p:nvSpPr>
        <p:spPr bwMode="white">
          <a:xfrm>
            <a:off x="2517506" y="3787645"/>
            <a:ext cx="1504264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2E6D75-D6BD-4489-9BCB-67410F0E1EC5}"/>
              </a:ext>
            </a:extLst>
          </p:cNvPr>
          <p:cNvSpPr/>
          <p:nvPr/>
        </p:nvSpPr>
        <p:spPr bwMode="white">
          <a:xfrm>
            <a:off x="5554597" y="3787645"/>
            <a:ext cx="1161520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4270B8D-D7A9-492E-98EC-803BFC567E40}"/>
              </a:ext>
            </a:extLst>
          </p:cNvPr>
          <p:cNvSpPr/>
          <p:nvPr/>
        </p:nvSpPr>
        <p:spPr bwMode="white">
          <a:xfrm>
            <a:off x="8248944" y="3787645"/>
            <a:ext cx="1161520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8697638-42AE-4B98-8F01-499F971CAE1E}"/>
              </a:ext>
            </a:extLst>
          </p:cNvPr>
          <p:cNvSpPr/>
          <p:nvPr/>
        </p:nvSpPr>
        <p:spPr bwMode="white">
          <a:xfrm>
            <a:off x="10943291" y="3787645"/>
            <a:ext cx="485553" cy="247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F27A3E8-F66B-49C2-9C10-8B03BA00D882}"/>
              </a:ext>
            </a:extLst>
          </p:cNvPr>
          <p:cNvSpPr/>
          <p:nvPr/>
        </p:nvSpPr>
        <p:spPr bwMode="white">
          <a:xfrm>
            <a:off x="1235554" y="4286823"/>
            <a:ext cx="2036564" cy="218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65E4544-E075-4811-884D-073F2C174E5F}"/>
              </a:ext>
            </a:extLst>
          </p:cNvPr>
          <p:cNvSpPr/>
          <p:nvPr/>
        </p:nvSpPr>
        <p:spPr bwMode="white">
          <a:xfrm>
            <a:off x="4021770" y="4174632"/>
            <a:ext cx="2036564" cy="218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C6CE8C4-9B46-4E56-A6B0-F71F1C211FC1}"/>
              </a:ext>
            </a:extLst>
          </p:cNvPr>
          <p:cNvSpPr/>
          <p:nvPr/>
        </p:nvSpPr>
        <p:spPr bwMode="white">
          <a:xfrm>
            <a:off x="6793140" y="4174632"/>
            <a:ext cx="2036564" cy="218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1C21751-37B5-4CB7-8F7C-411E7FF49741}"/>
              </a:ext>
            </a:extLst>
          </p:cNvPr>
          <p:cNvSpPr/>
          <p:nvPr/>
        </p:nvSpPr>
        <p:spPr bwMode="white">
          <a:xfrm>
            <a:off x="9564510" y="4207557"/>
            <a:ext cx="2036564" cy="218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2023-07-20T00:26:43Z</dcterms:created>
  <dcterms:modified xsi:type="dcterms:W3CDTF">2023-07-25T08:03:18Z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