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77" r:id="rId4"/>
    <p:sldId id="276" r:id="rId5"/>
    <p:sldId id="275" r:id="rId6"/>
    <p:sldId id="274" r:id="rId7"/>
    <p:sldId id="272" r:id="rId8"/>
    <p:sldId id="271" r:id="rId9"/>
    <p:sldId id="270" r:id="rId10"/>
    <p:sldId id="269" r:id="rId11"/>
    <p:sldId id="268" r:id="rId12"/>
    <p:sldId id="267" r:id="rId13"/>
    <p:sldId id="266" r:id="rId14"/>
    <p:sldId id="265" r:id="rId15"/>
    <p:sldId id="264" r:id="rId16"/>
    <p:sldId id="263" r:id="rId17"/>
    <p:sldId id="262" r:id="rId18"/>
    <p:sldId id="260" r:id="rId19"/>
    <p:sldId id="258" r:id="rId20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61EEEA6-5C9F-29C6-62BF-C38C3D2AECC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518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75A4F02-C123-2629-DAF8-FD745D07C4D9}"/>
              </a:ext>
            </a:extLst>
          </p:cNvPr>
          <p:cNvSpPr/>
          <p:nvPr/>
        </p:nvSpPr>
        <p:spPr bwMode="white">
          <a:xfrm>
            <a:off x="1997553" y="1226534"/>
            <a:ext cx="1171041" cy="2475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DE2DBC0-73A8-ADEA-F543-2F61379DA390}"/>
              </a:ext>
            </a:extLst>
          </p:cNvPr>
          <p:cNvSpPr/>
          <p:nvPr/>
        </p:nvSpPr>
        <p:spPr bwMode="white">
          <a:xfrm>
            <a:off x="5539239" y="1226534"/>
            <a:ext cx="999669" cy="2475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CF3BA50-2C91-0305-5797-D3512AB6A73B}"/>
              </a:ext>
            </a:extLst>
          </p:cNvPr>
          <p:cNvSpPr/>
          <p:nvPr/>
        </p:nvSpPr>
        <p:spPr bwMode="white">
          <a:xfrm>
            <a:off x="9071404" y="1226534"/>
            <a:ext cx="1171041" cy="2475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2" name="矩形 31">
            <a:extLst>
              <a:ext uri="{FF2B5EF4-FFF2-40B4-BE49-F238E27FC236}">
                <a16:creationId xmlns:a16="http://schemas.microsoft.com/office/drawing/2014/main" id="{B34A0CFE-CE30-4222-B68D-40A9DCE2B2FF}"/>
              </a:ext>
            </a:extLst>
          </p:cNvPr>
          <p:cNvSpPr/>
          <p:nvPr/>
        </p:nvSpPr>
        <p:spPr bwMode="white">
          <a:xfrm>
            <a:off x="993506" y="1737523"/>
            <a:ext cx="2175088" cy="25655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3" name="矩形 32">
            <a:extLst>
              <a:ext uri="{FF2B5EF4-FFF2-40B4-BE49-F238E27FC236}">
                <a16:creationId xmlns:a16="http://schemas.microsoft.com/office/drawing/2014/main" id="{E648655B-3AA2-4646-8B7C-E28BA31F2F40}"/>
              </a:ext>
            </a:extLst>
          </p:cNvPr>
          <p:cNvSpPr/>
          <p:nvPr/>
        </p:nvSpPr>
        <p:spPr bwMode="white">
          <a:xfrm>
            <a:off x="4261665" y="1737523"/>
            <a:ext cx="2175088" cy="25655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4" name="矩形 33">
            <a:extLst>
              <a:ext uri="{FF2B5EF4-FFF2-40B4-BE49-F238E27FC236}">
                <a16:creationId xmlns:a16="http://schemas.microsoft.com/office/drawing/2014/main" id="{956C41EC-5284-477D-BB08-E29612CF669A}"/>
              </a:ext>
            </a:extLst>
          </p:cNvPr>
          <p:cNvSpPr/>
          <p:nvPr/>
        </p:nvSpPr>
        <p:spPr bwMode="white">
          <a:xfrm>
            <a:off x="7935864" y="1800276"/>
            <a:ext cx="2175088" cy="25655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265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32" grpId="0" animBg="1"/>
      <p:bldP spid="33" grpId="0" animBg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8F46831-9865-0D98-E41F-8B03B65991D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344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7D7986E-A44F-E894-D644-DF9D2E8649D8}"/>
              </a:ext>
            </a:extLst>
          </p:cNvPr>
          <p:cNvSpPr/>
          <p:nvPr/>
        </p:nvSpPr>
        <p:spPr bwMode="white">
          <a:xfrm>
            <a:off x="1578644" y="531480"/>
            <a:ext cx="999669" cy="2476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D096B12-309D-9993-6F38-C568CC1DEF9A}"/>
              </a:ext>
            </a:extLst>
          </p:cNvPr>
          <p:cNvSpPr/>
          <p:nvPr/>
        </p:nvSpPr>
        <p:spPr bwMode="white">
          <a:xfrm>
            <a:off x="5110809" y="531480"/>
            <a:ext cx="1171041" cy="2476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C0A426E-7B3C-FDEC-7B25-3DF13ADFB157}"/>
              </a:ext>
            </a:extLst>
          </p:cNvPr>
          <p:cNvSpPr/>
          <p:nvPr/>
        </p:nvSpPr>
        <p:spPr bwMode="white">
          <a:xfrm>
            <a:off x="8652495" y="531480"/>
            <a:ext cx="1171041" cy="2476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E750AEC2-AA56-47B5-8F2A-498CFADB3478}"/>
              </a:ext>
            </a:extLst>
          </p:cNvPr>
          <p:cNvSpPr/>
          <p:nvPr/>
        </p:nvSpPr>
        <p:spPr bwMode="white">
          <a:xfrm>
            <a:off x="360000" y="1069362"/>
            <a:ext cx="2218313" cy="23596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0CD2331A-3E6F-4E38-B185-0258A806E946}"/>
              </a:ext>
            </a:extLst>
          </p:cNvPr>
          <p:cNvSpPr/>
          <p:nvPr/>
        </p:nvSpPr>
        <p:spPr bwMode="white">
          <a:xfrm>
            <a:off x="3877687" y="1141080"/>
            <a:ext cx="2218313" cy="23596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E24128F0-CFAE-4AC2-8E83-40119E9BEB2C}"/>
              </a:ext>
            </a:extLst>
          </p:cNvPr>
          <p:cNvSpPr/>
          <p:nvPr/>
        </p:nvSpPr>
        <p:spPr bwMode="white">
          <a:xfrm>
            <a:off x="7395374" y="1141080"/>
            <a:ext cx="2218313" cy="23596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106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22" grpId="0" animBg="1"/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0FC5173-C497-D3E9-85AF-40E02A57105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513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47AA04F0-8816-6757-539E-7083273ACEA8}"/>
              </a:ext>
            </a:extLst>
          </p:cNvPr>
          <p:cNvSpPr/>
          <p:nvPr/>
        </p:nvSpPr>
        <p:spPr bwMode="white">
          <a:xfrm>
            <a:off x="1578644" y="3749570"/>
            <a:ext cx="304661" cy="2380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2193EB51-A153-40D6-2F14-6B9D60E5219B}"/>
              </a:ext>
            </a:extLst>
          </p:cNvPr>
          <p:cNvSpPr/>
          <p:nvPr/>
        </p:nvSpPr>
        <p:spPr bwMode="white">
          <a:xfrm>
            <a:off x="2940424" y="1732511"/>
            <a:ext cx="1219200" cy="20170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335EB6DF-8A04-D00F-BE15-4F8A1B44D8A4}"/>
              </a:ext>
            </a:extLst>
          </p:cNvPr>
          <p:cNvSpPr/>
          <p:nvPr/>
        </p:nvSpPr>
        <p:spPr bwMode="white">
          <a:xfrm>
            <a:off x="4966448" y="3745402"/>
            <a:ext cx="402626" cy="2380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>
            <a:extLst>
              <a:ext uri="{FF2B5EF4-FFF2-40B4-BE49-F238E27FC236}">
                <a16:creationId xmlns:a16="http://schemas.microsoft.com/office/drawing/2014/main" id="{1A347D7F-43BC-4C41-A59A-44ACD13B97AD}"/>
              </a:ext>
            </a:extLst>
          </p:cNvPr>
          <p:cNvSpPr/>
          <p:nvPr/>
        </p:nvSpPr>
        <p:spPr bwMode="white">
          <a:xfrm>
            <a:off x="6347012" y="1728343"/>
            <a:ext cx="1219200" cy="20170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>
            <a:extLst>
              <a:ext uri="{FF2B5EF4-FFF2-40B4-BE49-F238E27FC236}">
                <a16:creationId xmlns:a16="http://schemas.microsoft.com/office/drawing/2014/main" id="{37EADDE4-770F-473A-85D8-129CADCEE8E0}"/>
              </a:ext>
            </a:extLst>
          </p:cNvPr>
          <p:cNvSpPr/>
          <p:nvPr/>
        </p:nvSpPr>
        <p:spPr bwMode="white">
          <a:xfrm>
            <a:off x="8342837" y="3730683"/>
            <a:ext cx="478434" cy="3751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>
            <a:extLst>
              <a:ext uri="{FF2B5EF4-FFF2-40B4-BE49-F238E27FC236}">
                <a16:creationId xmlns:a16="http://schemas.microsoft.com/office/drawing/2014/main" id="{DA1A55FC-988A-420C-85A7-C2DC2C794B38}"/>
              </a:ext>
            </a:extLst>
          </p:cNvPr>
          <p:cNvSpPr/>
          <p:nvPr/>
        </p:nvSpPr>
        <p:spPr bwMode="white">
          <a:xfrm>
            <a:off x="9520518" y="1728344"/>
            <a:ext cx="1667435" cy="11313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921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565314F-299F-28B7-B9C3-0213F7A11D1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5932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1D36866-1466-A831-6C27-83C5EC4CDEF8}"/>
              </a:ext>
            </a:extLst>
          </p:cNvPr>
          <p:cNvSpPr/>
          <p:nvPr/>
        </p:nvSpPr>
        <p:spPr bwMode="white">
          <a:xfrm>
            <a:off x="3187636" y="3209341"/>
            <a:ext cx="1066314" cy="2572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086C8D3-0641-34C5-8BA2-A5DF9BF37572}"/>
              </a:ext>
            </a:extLst>
          </p:cNvPr>
          <p:cNvSpPr/>
          <p:nvPr/>
        </p:nvSpPr>
        <p:spPr bwMode="white">
          <a:xfrm>
            <a:off x="7586181" y="3209341"/>
            <a:ext cx="361785" cy="2477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7F7307D-FDB7-3948-547F-22F3567DFD93}"/>
              </a:ext>
            </a:extLst>
          </p:cNvPr>
          <p:cNvSpPr/>
          <p:nvPr/>
        </p:nvSpPr>
        <p:spPr bwMode="white">
          <a:xfrm>
            <a:off x="1512000" y="3885941"/>
            <a:ext cx="1009190" cy="2572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6EDEF3E-0F27-C3D3-2E7A-09C03366DF8E}"/>
              </a:ext>
            </a:extLst>
          </p:cNvPr>
          <p:cNvSpPr/>
          <p:nvPr/>
        </p:nvSpPr>
        <p:spPr bwMode="white">
          <a:xfrm>
            <a:off x="3949289" y="3885941"/>
            <a:ext cx="1228165" cy="2572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D955A3C-63BD-B212-DEC5-0F37FBBC7A00}"/>
              </a:ext>
            </a:extLst>
          </p:cNvPr>
          <p:cNvSpPr/>
          <p:nvPr/>
        </p:nvSpPr>
        <p:spPr bwMode="white">
          <a:xfrm>
            <a:off x="7748033" y="3895470"/>
            <a:ext cx="371306" cy="2477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93D292E-2F71-6BE7-817F-ACCB4D0473AC}"/>
              </a:ext>
            </a:extLst>
          </p:cNvPr>
          <p:cNvSpPr/>
          <p:nvPr/>
        </p:nvSpPr>
        <p:spPr bwMode="white">
          <a:xfrm>
            <a:off x="9080925" y="3885941"/>
            <a:ext cx="380826" cy="2477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04212FD-AB51-6E41-80EB-1345E244B1E0}"/>
              </a:ext>
            </a:extLst>
          </p:cNvPr>
          <p:cNvSpPr/>
          <p:nvPr/>
        </p:nvSpPr>
        <p:spPr bwMode="white">
          <a:xfrm>
            <a:off x="10442380" y="3885941"/>
            <a:ext cx="714048" cy="2572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CC343DEC-609B-DFF0-EEDE-311C9244B189}"/>
              </a:ext>
            </a:extLst>
          </p:cNvPr>
          <p:cNvSpPr/>
          <p:nvPr/>
        </p:nvSpPr>
        <p:spPr bwMode="white">
          <a:xfrm>
            <a:off x="1416793" y="4562540"/>
            <a:ext cx="1190082" cy="2572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D4799AD0-CF8F-176E-A7BF-121F61F1D300}"/>
              </a:ext>
            </a:extLst>
          </p:cNvPr>
          <p:cNvSpPr/>
          <p:nvPr/>
        </p:nvSpPr>
        <p:spPr bwMode="white">
          <a:xfrm>
            <a:off x="3863603" y="4562540"/>
            <a:ext cx="1399537" cy="2572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8FD9DF31-77D1-FBE5-3A02-B019EBB67C87}"/>
              </a:ext>
            </a:extLst>
          </p:cNvPr>
          <p:cNvSpPr/>
          <p:nvPr/>
        </p:nvSpPr>
        <p:spPr bwMode="white">
          <a:xfrm>
            <a:off x="7852760" y="4562540"/>
            <a:ext cx="361785" cy="2572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9456C9CB-58BF-1364-6661-E191A1F3959E}"/>
              </a:ext>
            </a:extLst>
          </p:cNvPr>
          <p:cNvSpPr/>
          <p:nvPr/>
        </p:nvSpPr>
        <p:spPr bwMode="white">
          <a:xfrm>
            <a:off x="9147570" y="4562540"/>
            <a:ext cx="380827" cy="2477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B97F7D7F-6E27-7080-7460-865FD55ECE78}"/>
              </a:ext>
            </a:extLst>
          </p:cNvPr>
          <p:cNvSpPr/>
          <p:nvPr/>
        </p:nvSpPr>
        <p:spPr bwMode="white">
          <a:xfrm>
            <a:off x="10423338" y="4562540"/>
            <a:ext cx="828297" cy="2572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323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A4108B8-F6B3-2453-A00A-6871910F4F3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744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862DA4D-C29F-9F4B-CBC6-B22B153A0538}"/>
              </a:ext>
            </a:extLst>
          </p:cNvPr>
          <p:cNvSpPr/>
          <p:nvPr/>
        </p:nvSpPr>
        <p:spPr bwMode="white">
          <a:xfrm>
            <a:off x="2302632" y="2404016"/>
            <a:ext cx="6312451" cy="18631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503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D1621BF-8BD6-9B33-FBBC-BAFF0A8163F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532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61F927B-BF88-50B3-A11B-0DE695EADF17}"/>
              </a:ext>
            </a:extLst>
          </p:cNvPr>
          <p:cNvSpPr/>
          <p:nvPr/>
        </p:nvSpPr>
        <p:spPr bwMode="white">
          <a:xfrm>
            <a:off x="2292694" y="1969969"/>
            <a:ext cx="4897000" cy="15432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616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083C5BC-12C9-809B-3FE0-725945F4BAC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467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E7D6399-80CF-7FDE-4598-34C8885DC5A2}"/>
              </a:ext>
            </a:extLst>
          </p:cNvPr>
          <p:cNvSpPr/>
          <p:nvPr/>
        </p:nvSpPr>
        <p:spPr bwMode="white">
          <a:xfrm>
            <a:off x="1845223" y="1997742"/>
            <a:ext cx="5569586" cy="22425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764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0E6F526-F08D-AAE5-DB5E-FA388ED82C4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831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85190BD-E533-50FB-945F-5B22F75474B6}"/>
              </a:ext>
            </a:extLst>
          </p:cNvPr>
          <p:cNvSpPr/>
          <p:nvPr/>
        </p:nvSpPr>
        <p:spPr bwMode="white">
          <a:xfrm>
            <a:off x="2283173" y="2408938"/>
            <a:ext cx="4560396" cy="18313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88C50D50-F98E-BA2F-9BFC-520FEC4ABF6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31" y="3743132"/>
            <a:ext cx="11520000" cy="29493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7B46A41-2CFF-DA16-B6FB-03C11EB5E648}"/>
              </a:ext>
            </a:extLst>
          </p:cNvPr>
          <p:cNvSpPr/>
          <p:nvPr/>
        </p:nvSpPr>
        <p:spPr bwMode="white">
          <a:xfrm>
            <a:off x="2248212" y="4945798"/>
            <a:ext cx="5874501" cy="17467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930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0614C39-3BFF-660C-CCD3-C6C1CCA5F35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532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199A04A-3B08-04F1-12D6-A6F91277F383}"/>
              </a:ext>
            </a:extLst>
          </p:cNvPr>
          <p:cNvSpPr/>
          <p:nvPr/>
        </p:nvSpPr>
        <p:spPr bwMode="white">
          <a:xfrm>
            <a:off x="2673520" y="2427238"/>
            <a:ext cx="6587021" cy="14096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541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C5F1393-DA82-89E6-A27F-B60D2FC3F6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68" r="30257"/>
          <a:stretch/>
        </p:blipFill>
        <p:spPr>
          <a:xfrm>
            <a:off x="3735859" y="2771892"/>
            <a:ext cx="4720281" cy="13142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26543C7-2087-C719-7C67-81059A5114F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503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D33815F-119F-21C5-C40A-AF6F910E3EC3}"/>
              </a:ext>
            </a:extLst>
          </p:cNvPr>
          <p:cNvSpPr/>
          <p:nvPr/>
        </p:nvSpPr>
        <p:spPr bwMode="white">
          <a:xfrm>
            <a:off x="5072727" y="1113681"/>
            <a:ext cx="704528" cy="3148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39B13D7-F18C-E2F0-DEB2-695BD741AE0A}"/>
              </a:ext>
            </a:extLst>
          </p:cNvPr>
          <p:cNvSpPr/>
          <p:nvPr/>
        </p:nvSpPr>
        <p:spPr bwMode="white">
          <a:xfrm>
            <a:off x="8290710" y="1113681"/>
            <a:ext cx="714049" cy="3148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29C7A61-D6D1-6C96-98A5-9C03F9EF7F4C}"/>
              </a:ext>
            </a:extLst>
          </p:cNvPr>
          <p:cNvSpPr/>
          <p:nvPr/>
        </p:nvSpPr>
        <p:spPr bwMode="white">
          <a:xfrm>
            <a:off x="2987702" y="1743338"/>
            <a:ext cx="1390016" cy="3339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F9EC3A3-A9A2-B1FC-1BF6-43FC5F6873C2}"/>
              </a:ext>
            </a:extLst>
          </p:cNvPr>
          <p:cNvSpPr/>
          <p:nvPr/>
        </p:nvSpPr>
        <p:spPr bwMode="white">
          <a:xfrm>
            <a:off x="9109487" y="1781499"/>
            <a:ext cx="390347" cy="2480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2A0AD7F-0A06-778F-02F6-119A6138DB3E}"/>
              </a:ext>
            </a:extLst>
          </p:cNvPr>
          <p:cNvSpPr/>
          <p:nvPr/>
        </p:nvSpPr>
        <p:spPr bwMode="white">
          <a:xfrm>
            <a:off x="1835702" y="2449318"/>
            <a:ext cx="228495" cy="1812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9753EB5-036A-3651-125A-66280119C821}"/>
              </a:ext>
            </a:extLst>
          </p:cNvPr>
          <p:cNvSpPr/>
          <p:nvPr/>
        </p:nvSpPr>
        <p:spPr bwMode="white">
          <a:xfrm>
            <a:off x="4701421" y="2420697"/>
            <a:ext cx="228495" cy="2480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B894749A-0913-84DD-150B-A9FD2985F77E}"/>
              </a:ext>
            </a:extLst>
          </p:cNvPr>
          <p:cNvSpPr/>
          <p:nvPr/>
        </p:nvSpPr>
        <p:spPr bwMode="white">
          <a:xfrm>
            <a:off x="7205355" y="2420698"/>
            <a:ext cx="257057" cy="1717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9028A524-75C8-0B80-125D-D6F2BDF73904}"/>
              </a:ext>
            </a:extLst>
          </p:cNvPr>
          <p:cNvSpPr/>
          <p:nvPr/>
        </p:nvSpPr>
        <p:spPr bwMode="white">
          <a:xfrm>
            <a:off x="4044495" y="3689552"/>
            <a:ext cx="361785" cy="2862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FA329A05-D266-C6F6-553B-48E3E51791CC}"/>
              </a:ext>
            </a:extLst>
          </p:cNvPr>
          <p:cNvSpPr/>
          <p:nvPr/>
        </p:nvSpPr>
        <p:spPr bwMode="white">
          <a:xfrm>
            <a:off x="9242776" y="3699093"/>
            <a:ext cx="218975" cy="2385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376AF561-E086-4288-1A20-9FB7D29E3AB1}"/>
              </a:ext>
            </a:extLst>
          </p:cNvPr>
          <p:cNvSpPr/>
          <p:nvPr/>
        </p:nvSpPr>
        <p:spPr bwMode="white">
          <a:xfrm>
            <a:off x="4025454" y="4328750"/>
            <a:ext cx="733090" cy="2480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B9A38619-5D76-F123-AD4C-A17882F58C8F}"/>
              </a:ext>
            </a:extLst>
          </p:cNvPr>
          <p:cNvSpPr/>
          <p:nvPr/>
        </p:nvSpPr>
        <p:spPr bwMode="white">
          <a:xfrm>
            <a:off x="7643305" y="4328750"/>
            <a:ext cx="733090" cy="2480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511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1E7A910-7925-5384-CA11-D69F4F39990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679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FDD59AC-25C9-3F13-93AC-29BD6BF1E280}"/>
              </a:ext>
            </a:extLst>
          </p:cNvPr>
          <p:cNvSpPr/>
          <p:nvPr/>
        </p:nvSpPr>
        <p:spPr bwMode="white">
          <a:xfrm>
            <a:off x="2121322" y="1484148"/>
            <a:ext cx="361785" cy="2476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C5A39B0-A2B7-300B-EC47-B2B54BA9E9FF}"/>
              </a:ext>
            </a:extLst>
          </p:cNvPr>
          <p:cNvSpPr/>
          <p:nvPr/>
        </p:nvSpPr>
        <p:spPr bwMode="white">
          <a:xfrm>
            <a:off x="5129851" y="1484148"/>
            <a:ext cx="352264" cy="2476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4A72B45-FE9F-DB90-5213-192BCD7A3844}"/>
              </a:ext>
            </a:extLst>
          </p:cNvPr>
          <p:cNvSpPr/>
          <p:nvPr/>
        </p:nvSpPr>
        <p:spPr bwMode="white">
          <a:xfrm>
            <a:off x="9147570" y="1484148"/>
            <a:ext cx="361785" cy="2476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0CA0CA2-418A-8AC9-9F27-D0063C40AA54}"/>
              </a:ext>
            </a:extLst>
          </p:cNvPr>
          <p:cNvSpPr/>
          <p:nvPr/>
        </p:nvSpPr>
        <p:spPr bwMode="white">
          <a:xfrm>
            <a:off x="2121322" y="2265335"/>
            <a:ext cx="361785" cy="2572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0CF5ADD-B154-F4A9-A0AC-EA223BD3BAED}"/>
              </a:ext>
            </a:extLst>
          </p:cNvPr>
          <p:cNvSpPr/>
          <p:nvPr/>
        </p:nvSpPr>
        <p:spPr bwMode="white">
          <a:xfrm>
            <a:off x="5624925" y="2265335"/>
            <a:ext cx="371305" cy="2572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FCF08FC-563E-04D5-D548-E6CA0651E658}"/>
              </a:ext>
            </a:extLst>
          </p:cNvPr>
          <p:cNvSpPr/>
          <p:nvPr/>
        </p:nvSpPr>
        <p:spPr bwMode="white">
          <a:xfrm>
            <a:off x="9147570" y="2265335"/>
            <a:ext cx="361785" cy="2572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9298692-48E8-B378-4CDE-EFF95D7CC143}"/>
              </a:ext>
            </a:extLst>
          </p:cNvPr>
          <p:cNvSpPr/>
          <p:nvPr/>
        </p:nvSpPr>
        <p:spPr bwMode="white">
          <a:xfrm>
            <a:off x="6310413" y="2970309"/>
            <a:ext cx="733090" cy="2476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8B878934-95CE-C1C2-E134-D91C6C634CA3}"/>
              </a:ext>
            </a:extLst>
          </p:cNvPr>
          <p:cNvSpPr/>
          <p:nvPr/>
        </p:nvSpPr>
        <p:spPr bwMode="white">
          <a:xfrm>
            <a:off x="9252297" y="2970309"/>
            <a:ext cx="904462" cy="2476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A66D42E8-3532-09B3-6E30-8E350BFF9361}"/>
              </a:ext>
            </a:extLst>
          </p:cNvPr>
          <p:cNvSpPr/>
          <p:nvPr/>
        </p:nvSpPr>
        <p:spPr bwMode="white">
          <a:xfrm>
            <a:off x="7490975" y="3608597"/>
            <a:ext cx="723570" cy="2476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3BD4D473-ADBC-2009-4B6C-606A8118718F}"/>
              </a:ext>
            </a:extLst>
          </p:cNvPr>
          <p:cNvSpPr/>
          <p:nvPr/>
        </p:nvSpPr>
        <p:spPr bwMode="white">
          <a:xfrm>
            <a:off x="6815008" y="4246884"/>
            <a:ext cx="723570" cy="2476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04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369EFF7-A08A-A96F-D301-1A5E630EDC8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453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A10C999-F811-A17C-B3E5-B1875C803D0A}"/>
              </a:ext>
            </a:extLst>
          </p:cNvPr>
          <p:cNvSpPr/>
          <p:nvPr/>
        </p:nvSpPr>
        <p:spPr bwMode="white">
          <a:xfrm>
            <a:off x="8776264" y="684631"/>
            <a:ext cx="228496" cy="2482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974F679-1C9E-D3F0-6B3F-0B01E7DE1473}"/>
              </a:ext>
            </a:extLst>
          </p:cNvPr>
          <p:cNvSpPr/>
          <p:nvPr/>
        </p:nvSpPr>
        <p:spPr bwMode="white">
          <a:xfrm>
            <a:off x="4377719" y="1467566"/>
            <a:ext cx="218975" cy="2482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5ACA68D-1A22-DCFD-F24F-3B4F2B25437D}"/>
              </a:ext>
            </a:extLst>
          </p:cNvPr>
          <p:cNvSpPr/>
          <p:nvPr/>
        </p:nvSpPr>
        <p:spPr bwMode="white">
          <a:xfrm>
            <a:off x="4206347" y="2823381"/>
            <a:ext cx="733090" cy="2482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059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C127AF0-AB7C-C8F0-E641-FCAC160FBCE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3228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322DE62-A0B9-9F2A-0D42-E0139ADAFC7C}"/>
              </a:ext>
            </a:extLst>
          </p:cNvPr>
          <p:cNvSpPr/>
          <p:nvPr/>
        </p:nvSpPr>
        <p:spPr bwMode="white">
          <a:xfrm>
            <a:off x="10975537" y="1251513"/>
            <a:ext cx="285619" cy="2300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img_16777215">
            <a:extLst>
              <a:ext uri="{FF2B5EF4-FFF2-40B4-BE49-F238E27FC236}">
                <a16:creationId xmlns:a16="http://schemas.microsoft.com/office/drawing/2014/main" id="{0658D002-B157-4DAD-A8E6-7C96AAF1F32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88" y="1481581"/>
            <a:ext cx="11520000" cy="31532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6B157CA-57BC-43D3-B592-B9290F17D568}"/>
              </a:ext>
            </a:extLst>
          </p:cNvPr>
          <p:cNvSpPr/>
          <p:nvPr/>
        </p:nvSpPr>
        <p:spPr bwMode="white">
          <a:xfrm>
            <a:off x="10943847" y="1700689"/>
            <a:ext cx="333223" cy="3143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F4E92D9-78EF-41B8-9314-9BCEFA12A4E8}"/>
              </a:ext>
            </a:extLst>
          </p:cNvPr>
          <p:cNvSpPr/>
          <p:nvPr/>
        </p:nvSpPr>
        <p:spPr bwMode="white">
          <a:xfrm>
            <a:off x="10991450" y="2348487"/>
            <a:ext cx="285619" cy="2381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034203F-39C5-40AC-B2E0-D2E492AD41FD}"/>
              </a:ext>
            </a:extLst>
          </p:cNvPr>
          <p:cNvSpPr/>
          <p:nvPr/>
        </p:nvSpPr>
        <p:spPr bwMode="white">
          <a:xfrm>
            <a:off x="10991450" y="2977232"/>
            <a:ext cx="285619" cy="2381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974EC5E-1111-4620-A411-5D52F66AC1AA}"/>
              </a:ext>
            </a:extLst>
          </p:cNvPr>
          <p:cNvSpPr/>
          <p:nvPr/>
        </p:nvSpPr>
        <p:spPr bwMode="white">
          <a:xfrm>
            <a:off x="10943847" y="4215670"/>
            <a:ext cx="333223" cy="3048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6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B583724-B42B-E33D-FBCC-33E11DC4D89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397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0E86849-B1C9-6FFB-E2CF-D710ED1B774E}"/>
              </a:ext>
            </a:extLst>
          </p:cNvPr>
          <p:cNvSpPr/>
          <p:nvPr/>
        </p:nvSpPr>
        <p:spPr bwMode="white">
          <a:xfrm>
            <a:off x="7462413" y="1209253"/>
            <a:ext cx="257057" cy="2576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9509979-A885-92E9-B7A4-281BCD453F68}"/>
              </a:ext>
            </a:extLst>
          </p:cNvPr>
          <p:cNvSpPr/>
          <p:nvPr/>
        </p:nvSpPr>
        <p:spPr bwMode="white">
          <a:xfrm>
            <a:off x="9337983" y="2526071"/>
            <a:ext cx="325970" cy="3067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263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2303F19-10AE-7AD3-8EB9-D2D87C3AFFA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503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276EF40-86E1-D661-20F5-993A66D8CBB1}"/>
              </a:ext>
            </a:extLst>
          </p:cNvPr>
          <p:cNvSpPr/>
          <p:nvPr/>
        </p:nvSpPr>
        <p:spPr bwMode="white">
          <a:xfrm>
            <a:off x="6215206" y="493563"/>
            <a:ext cx="257057" cy="2575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A69343E-44AD-A314-3839-C31FE13B51E9}"/>
              </a:ext>
            </a:extLst>
          </p:cNvPr>
          <p:cNvSpPr/>
          <p:nvPr/>
        </p:nvSpPr>
        <p:spPr bwMode="white">
          <a:xfrm>
            <a:off x="6367537" y="1752878"/>
            <a:ext cx="295140" cy="2480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9C1D6B0-B61F-1D4F-6D62-D96A14DCA7BD}"/>
              </a:ext>
            </a:extLst>
          </p:cNvPr>
          <p:cNvSpPr/>
          <p:nvPr/>
        </p:nvSpPr>
        <p:spPr bwMode="white">
          <a:xfrm>
            <a:off x="2863933" y="3632311"/>
            <a:ext cx="238016" cy="2480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702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6960769-1594-1098-DFC7-41391C0E318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549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B1FD715-2F54-6F8C-8807-BE97827D306A}"/>
              </a:ext>
            </a:extLst>
          </p:cNvPr>
          <p:cNvSpPr/>
          <p:nvPr/>
        </p:nvSpPr>
        <p:spPr bwMode="white">
          <a:xfrm>
            <a:off x="2578314" y="1792844"/>
            <a:ext cx="561719" cy="2483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07DAA2D-C301-0662-C1CE-9B51775BD020}"/>
              </a:ext>
            </a:extLst>
          </p:cNvPr>
          <p:cNvSpPr/>
          <p:nvPr/>
        </p:nvSpPr>
        <p:spPr bwMode="white">
          <a:xfrm>
            <a:off x="5272661" y="1792844"/>
            <a:ext cx="733090" cy="2483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EB6E51C-1B87-E148-3C25-F89AA35800E0}"/>
              </a:ext>
            </a:extLst>
          </p:cNvPr>
          <p:cNvSpPr/>
          <p:nvPr/>
        </p:nvSpPr>
        <p:spPr bwMode="white">
          <a:xfrm>
            <a:off x="7795636" y="1792844"/>
            <a:ext cx="733090" cy="2483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01908E6-700E-A664-8F63-B4E0D06C082B}"/>
              </a:ext>
            </a:extLst>
          </p:cNvPr>
          <p:cNvSpPr/>
          <p:nvPr/>
        </p:nvSpPr>
        <p:spPr bwMode="white">
          <a:xfrm>
            <a:off x="10347173" y="1792844"/>
            <a:ext cx="875900" cy="2483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C26DA10-B69E-224B-82BE-30AA50D58433}"/>
              </a:ext>
            </a:extLst>
          </p:cNvPr>
          <p:cNvSpPr/>
          <p:nvPr/>
        </p:nvSpPr>
        <p:spPr bwMode="white">
          <a:xfrm>
            <a:off x="2749685" y="2423295"/>
            <a:ext cx="733090" cy="2483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377524F-5334-0A47-ACE5-899E9603A9E3}"/>
              </a:ext>
            </a:extLst>
          </p:cNvPr>
          <p:cNvSpPr/>
          <p:nvPr/>
        </p:nvSpPr>
        <p:spPr bwMode="white">
          <a:xfrm>
            <a:off x="5272661" y="2423295"/>
            <a:ext cx="733090" cy="2483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03FD94F-23CC-99DF-4658-D1AD24960A33}"/>
              </a:ext>
            </a:extLst>
          </p:cNvPr>
          <p:cNvSpPr/>
          <p:nvPr/>
        </p:nvSpPr>
        <p:spPr bwMode="white">
          <a:xfrm>
            <a:off x="7814677" y="2423295"/>
            <a:ext cx="885421" cy="2483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32764356-073B-B4F6-1C20-D33F2539EA5A}"/>
              </a:ext>
            </a:extLst>
          </p:cNvPr>
          <p:cNvSpPr/>
          <p:nvPr/>
        </p:nvSpPr>
        <p:spPr bwMode="white">
          <a:xfrm>
            <a:off x="10318611" y="2423295"/>
            <a:ext cx="733090" cy="2483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416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0</Words>
  <Application>Microsoft Office PowerPoint</Application>
  <PresentationFormat>宽屏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锵锵 成</cp:lastModifiedBy>
  <cp:revision>6</cp:revision>
  <dcterms:created xsi:type="dcterms:W3CDTF">2023-07-20T00:26:43Z</dcterms:created>
  <dcterms:modified xsi:type="dcterms:W3CDTF">2023-07-25T08:26:36Z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