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5" r:id="rId4"/>
    <p:sldId id="274" r:id="rId5"/>
    <p:sldId id="273" r:id="rId6"/>
    <p:sldId id="272" r:id="rId7"/>
    <p:sldId id="271" r:id="rId8"/>
    <p:sldId id="270" r:id="rId9"/>
    <p:sldId id="269" r:id="rId10"/>
    <p:sldId id="268" r:id="rId11"/>
    <p:sldId id="267" r:id="rId12"/>
    <p:sldId id="266" r:id="rId13"/>
    <p:sldId id="265" r:id="rId14"/>
    <p:sldId id="264" r:id="rId15"/>
    <p:sldId id="263" r:id="rId16"/>
    <p:sldId id="262" r:id="rId17"/>
    <p:sldId id="261" r:id="rId18"/>
    <p:sldId id="260" r:id="rId19"/>
    <p:sldId id="258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C1B98C6-61BF-CF93-1146-255AA46C11F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995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EDC173D-35F6-6F3F-9804-F0F6D5438C56}"/>
              </a:ext>
            </a:extLst>
          </p:cNvPr>
          <p:cNvSpPr/>
          <p:nvPr/>
        </p:nvSpPr>
        <p:spPr bwMode="white">
          <a:xfrm>
            <a:off x="1473917" y="3264393"/>
            <a:ext cx="1351933" cy="6284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F762E75-94FB-3269-AFF6-A1B9060C4613}"/>
              </a:ext>
            </a:extLst>
          </p:cNvPr>
          <p:cNvSpPr/>
          <p:nvPr/>
        </p:nvSpPr>
        <p:spPr bwMode="white">
          <a:xfrm>
            <a:off x="9252296" y="3416755"/>
            <a:ext cx="1828079" cy="485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7E860DC-F307-2134-2FE3-4F481E7F1F39}"/>
              </a:ext>
            </a:extLst>
          </p:cNvPr>
          <p:cNvSpPr/>
          <p:nvPr/>
        </p:nvSpPr>
        <p:spPr bwMode="white">
          <a:xfrm>
            <a:off x="4558611" y="3273916"/>
            <a:ext cx="1570909" cy="6284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730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CF4222F-41EF-ED21-0A06-D4E6EA630B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85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5679D62-3DBE-C16F-448B-2D0D10F84524}"/>
              </a:ext>
            </a:extLst>
          </p:cNvPr>
          <p:cNvSpPr/>
          <p:nvPr/>
        </p:nvSpPr>
        <p:spPr bwMode="white">
          <a:xfrm>
            <a:off x="5291702" y="1540756"/>
            <a:ext cx="628363" cy="276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FD9AF5E-B209-7BFD-7B65-D7200493E999}"/>
              </a:ext>
            </a:extLst>
          </p:cNvPr>
          <p:cNvSpPr/>
          <p:nvPr/>
        </p:nvSpPr>
        <p:spPr bwMode="white">
          <a:xfrm>
            <a:off x="8433520" y="1540756"/>
            <a:ext cx="637884" cy="276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FAE8BE9-9A82-5C95-CCDB-FAFF66421901}"/>
              </a:ext>
            </a:extLst>
          </p:cNvPr>
          <p:cNvSpPr/>
          <p:nvPr/>
        </p:nvSpPr>
        <p:spPr bwMode="white">
          <a:xfrm>
            <a:off x="5358347" y="2283489"/>
            <a:ext cx="485553" cy="276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AC30741-80FD-161C-ED61-F55E6108A1F0}"/>
              </a:ext>
            </a:extLst>
          </p:cNvPr>
          <p:cNvSpPr/>
          <p:nvPr/>
        </p:nvSpPr>
        <p:spPr bwMode="white">
          <a:xfrm>
            <a:off x="8500165" y="2283489"/>
            <a:ext cx="485553" cy="276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852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43F639E-67D3-1E45-CBD8-A799BCB352C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65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F6108E9-0C24-4897-950B-1A0D421DD6D0}"/>
              </a:ext>
            </a:extLst>
          </p:cNvPr>
          <p:cNvSpPr/>
          <p:nvPr/>
        </p:nvSpPr>
        <p:spPr bwMode="white">
          <a:xfrm>
            <a:off x="2109232" y="2061882"/>
            <a:ext cx="2884109" cy="941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F88E004-C7F4-400A-AFF3-2F11B808317D}"/>
              </a:ext>
            </a:extLst>
          </p:cNvPr>
          <p:cNvSpPr/>
          <p:nvPr/>
        </p:nvSpPr>
        <p:spPr bwMode="white">
          <a:xfrm>
            <a:off x="1392055" y="2958353"/>
            <a:ext cx="2884109" cy="824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841793E-62CF-404D-824E-37654533DF3D}"/>
              </a:ext>
            </a:extLst>
          </p:cNvPr>
          <p:cNvSpPr/>
          <p:nvPr/>
        </p:nvSpPr>
        <p:spPr bwMode="white">
          <a:xfrm flipV="1">
            <a:off x="4276164" y="3229510"/>
            <a:ext cx="717177" cy="329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BA36B5D-C95A-4223-B4BA-C1E3977E95C5}"/>
              </a:ext>
            </a:extLst>
          </p:cNvPr>
          <p:cNvSpPr/>
          <p:nvPr/>
        </p:nvSpPr>
        <p:spPr bwMode="white">
          <a:xfrm flipV="1">
            <a:off x="1436063" y="2324078"/>
            <a:ext cx="583523" cy="407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598D6E27-2D5F-4092-B034-E47A5439A2D1}"/>
              </a:ext>
            </a:extLst>
          </p:cNvPr>
          <p:cNvSpPr/>
          <p:nvPr/>
        </p:nvSpPr>
        <p:spPr bwMode="white">
          <a:xfrm rot="2249735" flipV="1">
            <a:off x="7192199" y="2390997"/>
            <a:ext cx="2323800" cy="893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2B35C05F-5923-4C58-8CE8-487A6B97FF62}"/>
              </a:ext>
            </a:extLst>
          </p:cNvPr>
          <p:cNvSpPr/>
          <p:nvPr/>
        </p:nvSpPr>
        <p:spPr bwMode="white">
          <a:xfrm flipV="1">
            <a:off x="8677835" y="2150376"/>
            <a:ext cx="142023" cy="347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89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F9F6C10-9D0B-2F2E-4483-2275ED7231F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15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79D50A2-68B8-0F38-B6F5-BE00C5517A97}"/>
              </a:ext>
            </a:extLst>
          </p:cNvPr>
          <p:cNvSpPr/>
          <p:nvPr/>
        </p:nvSpPr>
        <p:spPr bwMode="white">
          <a:xfrm>
            <a:off x="7757553" y="1619048"/>
            <a:ext cx="485553" cy="276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216AC41-7376-EB53-F1B6-B260025393AF}"/>
              </a:ext>
            </a:extLst>
          </p:cNvPr>
          <p:cNvSpPr/>
          <p:nvPr/>
        </p:nvSpPr>
        <p:spPr bwMode="white">
          <a:xfrm>
            <a:off x="10109157" y="1619048"/>
            <a:ext cx="485554" cy="276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AD62388-A4CA-BA0F-DD0A-94FD1DC3F43C}"/>
              </a:ext>
            </a:extLst>
          </p:cNvPr>
          <p:cNvSpPr/>
          <p:nvPr/>
        </p:nvSpPr>
        <p:spPr bwMode="white">
          <a:xfrm>
            <a:off x="10128198" y="3030708"/>
            <a:ext cx="628363" cy="276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0712F53-CAD7-EE41-AFA4-E441B65B8ABA}"/>
              </a:ext>
            </a:extLst>
          </p:cNvPr>
          <p:cNvSpPr/>
          <p:nvPr/>
        </p:nvSpPr>
        <p:spPr bwMode="white">
          <a:xfrm>
            <a:off x="5586842" y="3774691"/>
            <a:ext cx="485553" cy="286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42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08755EA-3682-3CC9-EAAE-ED7057F8C1C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971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A5FC75A-264A-9A6F-0347-47876ACF5103}"/>
              </a:ext>
            </a:extLst>
          </p:cNvPr>
          <p:cNvSpPr/>
          <p:nvPr/>
        </p:nvSpPr>
        <p:spPr bwMode="white">
          <a:xfrm>
            <a:off x="6538909" y="1438577"/>
            <a:ext cx="371305" cy="248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9203494-DD36-FF50-3DFB-EE6898585A21}"/>
              </a:ext>
            </a:extLst>
          </p:cNvPr>
          <p:cNvSpPr/>
          <p:nvPr/>
        </p:nvSpPr>
        <p:spPr bwMode="white">
          <a:xfrm>
            <a:off x="5520198" y="2183081"/>
            <a:ext cx="371305" cy="248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6E2EBC6-8EC4-49C5-B375-C1DFFEFE9A69}"/>
              </a:ext>
            </a:extLst>
          </p:cNvPr>
          <p:cNvSpPr/>
          <p:nvPr/>
        </p:nvSpPr>
        <p:spPr bwMode="white">
          <a:xfrm>
            <a:off x="8443041" y="2183081"/>
            <a:ext cx="218975" cy="248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EFF9655-947A-1E9D-A963-173CC69CC6D3}"/>
              </a:ext>
            </a:extLst>
          </p:cNvPr>
          <p:cNvSpPr/>
          <p:nvPr/>
        </p:nvSpPr>
        <p:spPr bwMode="white">
          <a:xfrm>
            <a:off x="4568132" y="2927586"/>
            <a:ext cx="238016" cy="248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685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2AC457C-6A12-6C02-3B9E-9B256FE2326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83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C63732D-6976-5936-089F-65DB0F8D40BB}"/>
              </a:ext>
            </a:extLst>
          </p:cNvPr>
          <p:cNvSpPr/>
          <p:nvPr/>
        </p:nvSpPr>
        <p:spPr bwMode="white">
          <a:xfrm>
            <a:off x="5898776" y="3074895"/>
            <a:ext cx="1030479" cy="957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3E2F76A-2352-9579-CEB4-F22D60C2D6A8}"/>
              </a:ext>
            </a:extLst>
          </p:cNvPr>
          <p:cNvSpPr/>
          <p:nvPr/>
        </p:nvSpPr>
        <p:spPr bwMode="white">
          <a:xfrm>
            <a:off x="6491305" y="4061046"/>
            <a:ext cx="447471" cy="600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702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E6848B0-0702-ADD7-C106-4C5A0FE4B68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346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8B9E608-4A4C-7A24-91D7-E5C185D8C329}"/>
              </a:ext>
            </a:extLst>
          </p:cNvPr>
          <p:cNvSpPr/>
          <p:nvPr/>
        </p:nvSpPr>
        <p:spPr bwMode="white">
          <a:xfrm>
            <a:off x="1769057" y="2029481"/>
            <a:ext cx="3408396" cy="324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413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D2F4A63-D023-5471-360C-12E704822A2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207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075D0F5-AE37-DAE2-4A33-DD94A1C6AF8F}"/>
              </a:ext>
            </a:extLst>
          </p:cNvPr>
          <p:cNvSpPr/>
          <p:nvPr/>
        </p:nvSpPr>
        <p:spPr bwMode="white">
          <a:xfrm>
            <a:off x="2021043" y="1844125"/>
            <a:ext cx="4944534" cy="2297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066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9C03DC3-9673-4370-571B-9C82A90D951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992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CD09386-6C6F-5DB9-C933-5234A2936687}"/>
              </a:ext>
            </a:extLst>
          </p:cNvPr>
          <p:cNvSpPr/>
          <p:nvPr/>
        </p:nvSpPr>
        <p:spPr bwMode="white">
          <a:xfrm>
            <a:off x="2638773" y="2490592"/>
            <a:ext cx="3570247" cy="1876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326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A27A2AD-862D-9CD8-538E-F15C74B101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0" r="31826"/>
          <a:stretch/>
        </p:blipFill>
        <p:spPr>
          <a:xfrm>
            <a:off x="3889682" y="2719843"/>
            <a:ext cx="4412635" cy="1418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A6D1233-FCD9-5F51-F8F2-C55A291698A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674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9D7E9F7-2780-2911-217C-3D81890A04CC}"/>
              </a:ext>
            </a:extLst>
          </p:cNvPr>
          <p:cNvSpPr/>
          <p:nvPr/>
        </p:nvSpPr>
        <p:spPr bwMode="white">
          <a:xfrm>
            <a:off x="4996561" y="1122041"/>
            <a:ext cx="704528" cy="323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2F44BCC-E9C9-520A-C4BD-9A10554CE243}"/>
              </a:ext>
            </a:extLst>
          </p:cNvPr>
          <p:cNvSpPr/>
          <p:nvPr/>
        </p:nvSpPr>
        <p:spPr bwMode="white">
          <a:xfrm>
            <a:off x="1597685" y="1741200"/>
            <a:ext cx="714049" cy="314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2811D94-C4D9-684C-E8B9-FC279CA4E4E5}"/>
              </a:ext>
            </a:extLst>
          </p:cNvPr>
          <p:cNvSpPr/>
          <p:nvPr/>
        </p:nvSpPr>
        <p:spPr bwMode="white">
          <a:xfrm>
            <a:off x="7490975" y="1731675"/>
            <a:ext cx="714049" cy="323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83BAF80-86CD-B09F-8303-6891A0A6AF3C}"/>
              </a:ext>
            </a:extLst>
          </p:cNvPr>
          <p:cNvSpPr/>
          <p:nvPr/>
        </p:nvSpPr>
        <p:spPr bwMode="white">
          <a:xfrm>
            <a:off x="5720132" y="3265284"/>
            <a:ext cx="714049" cy="314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A3C0CE1-C3E3-2A7F-BF12-F686FEBA1CC6}"/>
              </a:ext>
            </a:extLst>
          </p:cNvPr>
          <p:cNvSpPr/>
          <p:nvPr/>
        </p:nvSpPr>
        <p:spPr bwMode="white">
          <a:xfrm>
            <a:off x="9366545" y="3265284"/>
            <a:ext cx="714049" cy="314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CB15BBB-8A58-853C-1C10-570E7271238B}"/>
              </a:ext>
            </a:extLst>
          </p:cNvPr>
          <p:cNvSpPr/>
          <p:nvPr/>
        </p:nvSpPr>
        <p:spPr bwMode="white">
          <a:xfrm>
            <a:off x="2606876" y="3874917"/>
            <a:ext cx="714049" cy="314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49EFE8D-9596-301B-263F-869FC2262EDD}"/>
              </a:ext>
            </a:extLst>
          </p:cNvPr>
          <p:cNvSpPr/>
          <p:nvPr/>
        </p:nvSpPr>
        <p:spPr bwMode="white">
          <a:xfrm>
            <a:off x="3949289" y="4475025"/>
            <a:ext cx="723570" cy="323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64795FC-EE4E-6707-842F-31D6910F622A}"/>
              </a:ext>
            </a:extLst>
          </p:cNvPr>
          <p:cNvSpPr/>
          <p:nvPr/>
        </p:nvSpPr>
        <p:spPr bwMode="white">
          <a:xfrm>
            <a:off x="10052033" y="4475025"/>
            <a:ext cx="295140" cy="276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53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98F8765-F4DC-1C38-DD60-4CE844E8948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807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6D21A5D-49C2-5378-2161-0A3E9EACD047}"/>
              </a:ext>
            </a:extLst>
          </p:cNvPr>
          <p:cNvSpPr/>
          <p:nvPr/>
        </p:nvSpPr>
        <p:spPr bwMode="white">
          <a:xfrm>
            <a:off x="6053355" y="645699"/>
            <a:ext cx="399867" cy="247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E5A70DD-E078-FC1D-0B7F-7D03C2CBE4D7}"/>
              </a:ext>
            </a:extLst>
          </p:cNvPr>
          <p:cNvSpPr/>
          <p:nvPr/>
        </p:nvSpPr>
        <p:spPr bwMode="white">
          <a:xfrm>
            <a:off x="8043173" y="617129"/>
            <a:ext cx="380826" cy="314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FAD7A08-51FC-FE2D-ABAD-1E0A0274114F}"/>
              </a:ext>
            </a:extLst>
          </p:cNvPr>
          <p:cNvSpPr/>
          <p:nvPr/>
        </p:nvSpPr>
        <p:spPr bwMode="white">
          <a:xfrm>
            <a:off x="9994909" y="645699"/>
            <a:ext cx="228496" cy="247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8A1531C-7271-5F27-ADCA-D237499DAF46}"/>
              </a:ext>
            </a:extLst>
          </p:cNvPr>
          <p:cNvSpPr/>
          <p:nvPr/>
        </p:nvSpPr>
        <p:spPr bwMode="white">
          <a:xfrm>
            <a:off x="5891504" y="1864683"/>
            <a:ext cx="218975" cy="247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89C9FDC-A4E1-EDA5-C459-DFE8788A98CB}"/>
              </a:ext>
            </a:extLst>
          </p:cNvPr>
          <p:cNvSpPr/>
          <p:nvPr/>
        </p:nvSpPr>
        <p:spPr bwMode="white">
          <a:xfrm>
            <a:off x="8919074" y="1826589"/>
            <a:ext cx="390347" cy="323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A8991B1-B235-DF48-956C-F06B537449A1}"/>
              </a:ext>
            </a:extLst>
          </p:cNvPr>
          <p:cNvSpPr/>
          <p:nvPr/>
        </p:nvSpPr>
        <p:spPr bwMode="white">
          <a:xfrm>
            <a:off x="7510016" y="2445605"/>
            <a:ext cx="495074" cy="276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CF6FDAD-11FD-A685-8115-F328F77C3BEF}"/>
              </a:ext>
            </a:extLst>
          </p:cNvPr>
          <p:cNvSpPr/>
          <p:nvPr/>
        </p:nvSpPr>
        <p:spPr bwMode="white">
          <a:xfrm>
            <a:off x="4958479" y="3055096"/>
            <a:ext cx="495074" cy="276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A9A4328-6218-EA62-1461-62D208D3CF92}"/>
              </a:ext>
            </a:extLst>
          </p:cNvPr>
          <p:cNvSpPr/>
          <p:nvPr/>
        </p:nvSpPr>
        <p:spPr bwMode="white">
          <a:xfrm>
            <a:off x="7995570" y="3655065"/>
            <a:ext cx="380826" cy="314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691EADD-ACDE-46A7-F53B-041586B80189}"/>
              </a:ext>
            </a:extLst>
          </p:cNvPr>
          <p:cNvSpPr/>
          <p:nvPr/>
        </p:nvSpPr>
        <p:spPr bwMode="white">
          <a:xfrm>
            <a:off x="1940429" y="4283603"/>
            <a:ext cx="371305" cy="295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73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369908F-5123-1CC4-AD98-30A9683F2E9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46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699988B-D4CC-B04B-CF2C-1840809033DC}"/>
              </a:ext>
            </a:extLst>
          </p:cNvPr>
          <p:cNvSpPr/>
          <p:nvPr/>
        </p:nvSpPr>
        <p:spPr bwMode="white">
          <a:xfrm>
            <a:off x="1264462" y="3305940"/>
            <a:ext cx="380826" cy="324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352874E-94D5-2954-538F-7964249230E8}"/>
              </a:ext>
            </a:extLst>
          </p:cNvPr>
          <p:cNvSpPr/>
          <p:nvPr/>
        </p:nvSpPr>
        <p:spPr bwMode="white">
          <a:xfrm>
            <a:off x="3873123" y="3305940"/>
            <a:ext cx="380826" cy="324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A1D9209-8169-263E-D10A-07FE0AC1C419}"/>
              </a:ext>
            </a:extLst>
          </p:cNvPr>
          <p:cNvSpPr/>
          <p:nvPr/>
        </p:nvSpPr>
        <p:spPr bwMode="white">
          <a:xfrm>
            <a:off x="6472264" y="3305940"/>
            <a:ext cx="390347" cy="324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A254D35-69BC-C4F8-C21A-D5317AA14DB0}"/>
              </a:ext>
            </a:extLst>
          </p:cNvPr>
          <p:cNvSpPr/>
          <p:nvPr/>
        </p:nvSpPr>
        <p:spPr bwMode="white">
          <a:xfrm>
            <a:off x="9080925" y="3305940"/>
            <a:ext cx="380826" cy="324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A034AA9-0F8F-53E4-230A-F2FD581622B5}"/>
              </a:ext>
            </a:extLst>
          </p:cNvPr>
          <p:cNvSpPr/>
          <p:nvPr/>
        </p:nvSpPr>
        <p:spPr bwMode="white">
          <a:xfrm>
            <a:off x="1264462" y="3916102"/>
            <a:ext cx="380826" cy="324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F21ECAE-7456-BBFD-6585-65957015B894}"/>
              </a:ext>
            </a:extLst>
          </p:cNvPr>
          <p:cNvSpPr/>
          <p:nvPr/>
        </p:nvSpPr>
        <p:spPr bwMode="white">
          <a:xfrm>
            <a:off x="3873123" y="3916102"/>
            <a:ext cx="380826" cy="324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04E1595-C4E8-26E6-86CB-9EAE13A7A945}"/>
              </a:ext>
            </a:extLst>
          </p:cNvPr>
          <p:cNvSpPr/>
          <p:nvPr/>
        </p:nvSpPr>
        <p:spPr bwMode="white">
          <a:xfrm>
            <a:off x="6472264" y="3916102"/>
            <a:ext cx="390347" cy="324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09B3A8F-FD38-FDFB-7952-61968CC07D4F}"/>
              </a:ext>
            </a:extLst>
          </p:cNvPr>
          <p:cNvSpPr/>
          <p:nvPr/>
        </p:nvSpPr>
        <p:spPr bwMode="white">
          <a:xfrm>
            <a:off x="9080925" y="3916102"/>
            <a:ext cx="380826" cy="324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83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61A698E-73A0-5633-42B7-D5DDFC570F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503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8A59EDE-6EE5-D1B6-FE3E-D962586770DF}"/>
              </a:ext>
            </a:extLst>
          </p:cNvPr>
          <p:cNvSpPr/>
          <p:nvPr/>
        </p:nvSpPr>
        <p:spPr bwMode="white">
          <a:xfrm>
            <a:off x="2102280" y="1218623"/>
            <a:ext cx="704528" cy="314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7C68A3A-FD6C-DFDD-A418-15C9FEEFF769}"/>
              </a:ext>
            </a:extLst>
          </p:cNvPr>
          <p:cNvSpPr/>
          <p:nvPr/>
        </p:nvSpPr>
        <p:spPr bwMode="white">
          <a:xfrm>
            <a:off x="4958479" y="1218623"/>
            <a:ext cx="723570" cy="314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55F1560-39BA-95D7-C5C7-89D0BE726C07}"/>
              </a:ext>
            </a:extLst>
          </p:cNvPr>
          <p:cNvSpPr/>
          <p:nvPr/>
        </p:nvSpPr>
        <p:spPr bwMode="white">
          <a:xfrm>
            <a:off x="2978181" y="3756334"/>
            <a:ext cx="228495" cy="248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A93A555-AF5A-C451-ED1B-7CCCD217A29E}"/>
              </a:ext>
            </a:extLst>
          </p:cNvPr>
          <p:cNvSpPr/>
          <p:nvPr/>
        </p:nvSpPr>
        <p:spPr bwMode="white">
          <a:xfrm>
            <a:off x="9033322" y="3756334"/>
            <a:ext cx="218975" cy="248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8D79148-E3E0-D9A6-8DC0-2F1ED3838857}"/>
              </a:ext>
            </a:extLst>
          </p:cNvPr>
          <p:cNvSpPr/>
          <p:nvPr/>
        </p:nvSpPr>
        <p:spPr bwMode="white">
          <a:xfrm>
            <a:off x="2978181" y="4347831"/>
            <a:ext cx="228495" cy="248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CCE3AF7-166F-9AFE-3440-7887368D6A11}"/>
              </a:ext>
            </a:extLst>
          </p:cNvPr>
          <p:cNvSpPr/>
          <p:nvPr/>
        </p:nvSpPr>
        <p:spPr bwMode="white">
          <a:xfrm>
            <a:off x="8957157" y="4347831"/>
            <a:ext cx="380827" cy="248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37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217E038-1589-3B6A-E85B-CC04FFB6A14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43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1C5C2B1-369D-355D-C093-A94FA27D797C}"/>
              </a:ext>
            </a:extLst>
          </p:cNvPr>
          <p:cNvSpPr/>
          <p:nvPr/>
        </p:nvSpPr>
        <p:spPr bwMode="white">
          <a:xfrm>
            <a:off x="10975537" y="1218386"/>
            <a:ext cx="285619" cy="228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CCE0DA9-351A-B29A-58A4-38782539556A}"/>
              </a:ext>
            </a:extLst>
          </p:cNvPr>
          <p:cNvSpPr/>
          <p:nvPr/>
        </p:nvSpPr>
        <p:spPr bwMode="white">
          <a:xfrm>
            <a:off x="10975537" y="1800181"/>
            <a:ext cx="285619" cy="238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445A5FF-BE92-178C-0B01-D105B39D0AC1}"/>
              </a:ext>
            </a:extLst>
          </p:cNvPr>
          <p:cNvSpPr/>
          <p:nvPr/>
        </p:nvSpPr>
        <p:spPr bwMode="white">
          <a:xfrm>
            <a:off x="10927933" y="2372439"/>
            <a:ext cx="333223" cy="305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79B43C5-11E4-5FD7-678D-B0D8F8A9764C}"/>
              </a:ext>
            </a:extLst>
          </p:cNvPr>
          <p:cNvSpPr/>
          <p:nvPr/>
        </p:nvSpPr>
        <p:spPr bwMode="white">
          <a:xfrm>
            <a:off x="10975537" y="2982847"/>
            <a:ext cx="285619" cy="228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B74CF8A-BF1E-92EA-51E5-D49E9074A8ED}"/>
              </a:ext>
            </a:extLst>
          </p:cNvPr>
          <p:cNvSpPr/>
          <p:nvPr/>
        </p:nvSpPr>
        <p:spPr bwMode="white">
          <a:xfrm>
            <a:off x="10927933" y="3545567"/>
            <a:ext cx="333223" cy="314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12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E245A51-06BA-C541-4DB9-CCD18D6D6A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94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83FB08B-BCA8-79AB-9123-0E38A2BDFAE2}"/>
              </a:ext>
            </a:extLst>
          </p:cNvPr>
          <p:cNvSpPr/>
          <p:nvPr/>
        </p:nvSpPr>
        <p:spPr bwMode="white">
          <a:xfrm>
            <a:off x="7481454" y="1103520"/>
            <a:ext cx="238016" cy="247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2587891-36B2-03CD-9686-FC3CE72A382B}"/>
              </a:ext>
            </a:extLst>
          </p:cNvPr>
          <p:cNvSpPr/>
          <p:nvPr/>
        </p:nvSpPr>
        <p:spPr bwMode="white">
          <a:xfrm>
            <a:off x="7224396" y="2866997"/>
            <a:ext cx="238016" cy="247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159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83E2001-CF0D-1881-A79C-0DE8B8DCD0B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448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3E94200-1BD2-795F-CD3E-EFA9FA821937}"/>
              </a:ext>
            </a:extLst>
          </p:cNvPr>
          <p:cNvSpPr/>
          <p:nvPr/>
        </p:nvSpPr>
        <p:spPr bwMode="white">
          <a:xfrm>
            <a:off x="10204363" y="445833"/>
            <a:ext cx="295140" cy="2479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C9D8F2D-EAE6-9D88-8AFE-459C2D098772}"/>
              </a:ext>
            </a:extLst>
          </p:cNvPr>
          <p:cNvSpPr/>
          <p:nvPr/>
        </p:nvSpPr>
        <p:spPr bwMode="white">
          <a:xfrm>
            <a:off x="2349818" y="2210186"/>
            <a:ext cx="247537" cy="2479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F2FBC00-9B3E-8AD9-49FF-3421946AF6EE}"/>
              </a:ext>
            </a:extLst>
          </p:cNvPr>
          <p:cNvSpPr/>
          <p:nvPr/>
        </p:nvSpPr>
        <p:spPr bwMode="white">
          <a:xfrm>
            <a:off x="6719801" y="3430928"/>
            <a:ext cx="257057" cy="2479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83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7</cp:revision>
  <dcterms:created xsi:type="dcterms:W3CDTF">2023-07-20T00:26:43Z</dcterms:created>
  <dcterms:modified xsi:type="dcterms:W3CDTF">2023-07-25T08:00:34Z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