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3" r:id="rId7"/>
    <p:sldId id="272" r:id="rId8"/>
    <p:sldId id="271" r:id="rId9"/>
    <p:sldId id="269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1D5577-72F9-B0E2-B563-807D32340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FF2AD3-9E49-DAA4-DF69-68C72C643821}"/>
              </a:ext>
            </a:extLst>
          </p:cNvPr>
          <p:cNvSpPr/>
          <p:nvPr/>
        </p:nvSpPr>
        <p:spPr bwMode="white">
          <a:xfrm>
            <a:off x="4092099" y="2626435"/>
            <a:ext cx="3056132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AEC9D8-314F-1F17-CE14-174E18402A00}"/>
              </a:ext>
            </a:extLst>
          </p:cNvPr>
          <p:cNvSpPr/>
          <p:nvPr/>
        </p:nvSpPr>
        <p:spPr bwMode="white">
          <a:xfrm>
            <a:off x="9099966" y="2655003"/>
            <a:ext cx="533158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1D83C6-0DCD-B839-3E6C-016786DF9067}"/>
              </a:ext>
            </a:extLst>
          </p:cNvPr>
          <p:cNvSpPr/>
          <p:nvPr/>
        </p:nvSpPr>
        <p:spPr bwMode="white">
          <a:xfrm>
            <a:off x="4263471" y="3997723"/>
            <a:ext cx="2265917" cy="304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7E4657-6AB6-12A7-52C7-C2FBF50CBE3E}"/>
              </a:ext>
            </a:extLst>
          </p:cNvPr>
          <p:cNvSpPr/>
          <p:nvPr/>
        </p:nvSpPr>
        <p:spPr bwMode="white">
          <a:xfrm>
            <a:off x="9414148" y="4016769"/>
            <a:ext cx="228495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8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24196F-C7E4-3D74-804D-93CAF3016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6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9C20F3-F37B-FC6F-A81B-669CBA12F746}"/>
              </a:ext>
            </a:extLst>
          </p:cNvPr>
          <p:cNvSpPr/>
          <p:nvPr/>
        </p:nvSpPr>
        <p:spPr bwMode="white">
          <a:xfrm>
            <a:off x="3835041" y="1151168"/>
            <a:ext cx="990148" cy="31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F804E7-53A4-0988-AA56-764FE3F36874}"/>
              </a:ext>
            </a:extLst>
          </p:cNvPr>
          <p:cNvSpPr/>
          <p:nvPr/>
        </p:nvSpPr>
        <p:spPr bwMode="white">
          <a:xfrm>
            <a:off x="8595371" y="1179764"/>
            <a:ext cx="371305" cy="238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D64AF4-1D23-598E-5460-DB01532A4E60}"/>
              </a:ext>
            </a:extLst>
          </p:cNvPr>
          <p:cNvSpPr/>
          <p:nvPr/>
        </p:nvSpPr>
        <p:spPr bwMode="white">
          <a:xfrm>
            <a:off x="3835041" y="3200579"/>
            <a:ext cx="2589619" cy="31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251E04-B2F8-A33E-A52C-FAD51611BC62}"/>
              </a:ext>
            </a:extLst>
          </p:cNvPr>
          <p:cNvSpPr/>
          <p:nvPr/>
        </p:nvSpPr>
        <p:spPr bwMode="white">
          <a:xfrm>
            <a:off x="9014280" y="3229176"/>
            <a:ext cx="599801" cy="238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A9FD6-7DFA-F085-A232-D40F1E8E0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2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BF7CF5-2DBE-CF2D-1F66-174AFDED220B}"/>
              </a:ext>
            </a:extLst>
          </p:cNvPr>
          <p:cNvSpPr/>
          <p:nvPr/>
        </p:nvSpPr>
        <p:spPr bwMode="white">
          <a:xfrm>
            <a:off x="3149553" y="1951469"/>
            <a:ext cx="361785" cy="238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CDAAB1-90B4-4D6E-F1CB-8A2D158ED1EC}"/>
              </a:ext>
            </a:extLst>
          </p:cNvPr>
          <p:cNvSpPr/>
          <p:nvPr/>
        </p:nvSpPr>
        <p:spPr bwMode="white">
          <a:xfrm>
            <a:off x="5310743" y="2685261"/>
            <a:ext cx="1551867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56CC15-1AFD-A9D4-914C-D91F76A4F165}"/>
              </a:ext>
            </a:extLst>
          </p:cNvPr>
          <p:cNvSpPr/>
          <p:nvPr/>
        </p:nvSpPr>
        <p:spPr bwMode="white">
          <a:xfrm>
            <a:off x="5996231" y="2933035"/>
            <a:ext cx="198381" cy="303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8757EF-567A-F864-1068-092FDE7AF8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4995D4-52D2-CFB0-18F7-C146B6D09604}"/>
              </a:ext>
            </a:extLst>
          </p:cNvPr>
          <p:cNvSpPr/>
          <p:nvPr/>
        </p:nvSpPr>
        <p:spPr bwMode="white">
          <a:xfrm>
            <a:off x="1426314" y="2380465"/>
            <a:ext cx="6455008" cy="257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97996A-FA97-F9FB-7FE5-8EBA97BC4988}"/>
              </a:ext>
            </a:extLst>
          </p:cNvPr>
          <p:cNvSpPr/>
          <p:nvPr/>
        </p:nvSpPr>
        <p:spPr bwMode="white">
          <a:xfrm>
            <a:off x="1445355" y="4134077"/>
            <a:ext cx="6255074" cy="324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A9CDE-8949-CD7E-8032-B9F87F81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9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B8FDCA-544A-76D5-E5D4-E064E697FEE8}"/>
              </a:ext>
            </a:extLst>
          </p:cNvPr>
          <p:cNvSpPr/>
          <p:nvPr/>
        </p:nvSpPr>
        <p:spPr bwMode="white">
          <a:xfrm>
            <a:off x="1169256" y="1276048"/>
            <a:ext cx="238016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9D96A3-1C04-B264-16EF-485BA482843F}"/>
              </a:ext>
            </a:extLst>
          </p:cNvPr>
          <p:cNvSpPr/>
          <p:nvPr/>
        </p:nvSpPr>
        <p:spPr bwMode="white">
          <a:xfrm>
            <a:off x="4434842" y="1276048"/>
            <a:ext cx="218975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F8BB7A-4C95-A7CD-8FDB-55F3660B1C1B}"/>
              </a:ext>
            </a:extLst>
          </p:cNvPr>
          <p:cNvSpPr/>
          <p:nvPr/>
        </p:nvSpPr>
        <p:spPr bwMode="white">
          <a:xfrm>
            <a:off x="8205024" y="1276048"/>
            <a:ext cx="218975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D8795B-56DE-5D80-D321-F87828A4A982}"/>
              </a:ext>
            </a:extLst>
          </p:cNvPr>
          <p:cNvSpPr/>
          <p:nvPr/>
        </p:nvSpPr>
        <p:spPr bwMode="white">
          <a:xfrm>
            <a:off x="1340628" y="1982168"/>
            <a:ext cx="228495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C71BE3-78D1-50D0-6FDE-9F8C82E46D82}"/>
              </a:ext>
            </a:extLst>
          </p:cNvPr>
          <p:cNvSpPr/>
          <p:nvPr/>
        </p:nvSpPr>
        <p:spPr bwMode="white">
          <a:xfrm>
            <a:off x="5777256" y="1982168"/>
            <a:ext cx="228495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11CF6D-C963-5E8A-A867-5E26FBEBD9EF}"/>
              </a:ext>
            </a:extLst>
          </p:cNvPr>
          <p:cNvSpPr/>
          <p:nvPr/>
        </p:nvSpPr>
        <p:spPr bwMode="white">
          <a:xfrm>
            <a:off x="8224066" y="1991710"/>
            <a:ext cx="152330" cy="23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D453A3-2B31-A581-B820-EE5FA7E0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7B4753-A071-AE96-0BDC-B04983C73FB1}"/>
              </a:ext>
            </a:extLst>
          </p:cNvPr>
          <p:cNvSpPr/>
          <p:nvPr/>
        </p:nvSpPr>
        <p:spPr bwMode="white">
          <a:xfrm>
            <a:off x="3968330" y="1732946"/>
            <a:ext cx="1218644" cy="247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5C9869-5977-5204-A148-D9282D43D1C4}"/>
              </a:ext>
            </a:extLst>
          </p:cNvPr>
          <p:cNvSpPr/>
          <p:nvPr/>
        </p:nvSpPr>
        <p:spPr bwMode="white">
          <a:xfrm>
            <a:off x="3949289" y="2324076"/>
            <a:ext cx="1237685" cy="247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C8C057-EAB3-ACC3-3052-C9E2709EA5FF}"/>
              </a:ext>
            </a:extLst>
          </p:cNvPr>
          <p:cNvSpPr/>
          <p:nvPr/>
        </p:nvSpPr>
        <p:spPr bwMode="white">
          <a:xfrm>
            <a:off x="6319933" y="2886603"/>
            <a:ext cx="3389355" cy="324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8BBB20-CC54-8149-F371-3C866D8EEC1A}"/>
              </a:ext>
            </a:extLst>
          </p:cNvPr>
          <p:cNvSpPr/>
          <p:nvPr/>
        </p:nvSpPr>
        <p:spPr bwMode="white">
          <a:xfrm>
            <a:off x="5567801" y="3477733"/>
            <a:ext cx="3379834" cy="333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7489AF-58E8-538A-6D5F-5E4FB86ED311}"/>
              </a:ext>
            </a:extLst>
          </p:cNvPr>
          <p:cNvSpPr/>
          <p:nvPr/>
        </p:nvSpPr>
        <p:spPr bwMode="white">
          <a:xfrm>
            <a:off x="8662016" y="4107000"/>
            <a:ext cx="1228165" cy="247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C9A2C1-7973-1A96-B242-C8ECFEAE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4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B1A54C-BF2A-F8EC-16C6-F5E3A97A19F8}"/>
              </a:ext>
            </a:extLst>
          </p:cNvPr>
          <p:cNvSpPr/>
          <p:nvPr/>
        </p:nvSpPr>
        <p:spPr bwMode="white">
          <a:xfrm>
            <a:off x="1255059" y="2216597"/>
            <a:ext cx="9771529" cy="337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9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230BBB-1822-EE47-D4B8-ADB34B01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3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BB034D-1E8E-4D3B-57E9-93780B0E6AA7}"/>
              </a:ext>
            </a:extLst>
          </p:cNvPr>
          <p:cNvSpPr/>
          <p:nvPr/>
        </p:nvSpPr>
        <p:spPr bwMode="white">
          <a:xfrm>
            <a:off x="4777586" y="1732699"/>
            <a:ext cx="390347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986508-6E3A-E717-1124-37B5D683F760}"/>
              </a:ext>
            </a:extLst>
          </p:cNvPr>
          <p:cNvSpPr/>
          <p:nvPr/>
        </p:nvSpPr>
        <p:spPr bwMode="white">
          <a:xfrm>
            <a:off x="7386247" y="1732699"/>
            <a:ext cx="847338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4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911FDB-79C5-A487-5AE6-299BDFF07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3607" r="35794" b="2478"/>
          <a:stretch/>
        </p:blipFill>
        <p:spPr>
          <a:xfrm>
            <a:off x="4105421" y="2860589"/>
            <a:ext cx="3981158" cy="1136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E5BB10-662C-8E31-7AE8-897B0721C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EE80D9-C8A3-21A0-9CEC-AF65ADB8E77B}"/>
              </a:ext>
            </a:extLst>
          </p:cNvPr>
          <p:cNvSpPr/>
          <p:nvPr/>
        </p:nvSpPr>
        <p:spPr bwMode="white">
          <a:xfrm>
            <a:off x="3206677" y="1313781"/>
            <a:ext cx="675966" cy="28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EC0AE1-25AE-E59F-A362-C0E42F624C1C}"/>
              </a:ext>
            </a:extLst>
          </p:cNvPr>
          <p:cNvSpPr/>
          <p:nvPr/>
        </p:nvSpPr>
        <p:spPr bwMode="white">
          <a:xfrm>
            <a:off x="6662677" y="1304243"/>
            <a:ext cx="666446" cy="305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6D5975-E584-D8C5-72D6-7D41BBC18E6B}"/>
              </a:ext>
            </a:extLst>
          </p:cNvPr>
          <p:cNvSpPr/>
          <p:nvPr/>
        </p:nvSpPr>
        <p:spPr bwMode="white">
          <a:xfrm>
            <a:off x="9680727" y="1323318"/>
            <a:ext cx="828297" cy="23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FFBE6E-381D-9246-DA6F-661372C77871}"/>
              </a:ext>
            </a:extLst>
          </p:cNvPr>
          <p:cNvSpPr/>
          <p:nvPr/>
        </p:nvSpPr>
        <p:spPr bwMode="white">
          <a:xfrm>
            <a:off x="2425983" y="1943276"/>
            <a:ext cx="504595" cy="23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2BE3D3-3E6D-D4D7-F022-C7877E8A2A0E}"/>
              </a:ext>
            </a:extLst>
          </p:cNvPr>
          <p:cNvSpPr/>
          <p:nvPr/>
        </p:nvSpPr>
        <p:spPr bwMode="white">
          <a:xfrm>
            <a:off x="9337983" y="2553696"/>
            <a:ext cx="1180561" cy="23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97EB18-4307-3AF1-D81A-A880F778171E}"/>
              </a:ext>
            </a:extLst>
          </p:cNvPr>
          <p:cNvSpPr/>
          <p:nvPr/>
        </p:nvSpPr>
        <p:spPr bwMode="white">
          <a:xfrm>
            <a:off x="2007074" y="3145040"/>
            <a:ext cx="2275438" cy="31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8CF43B-8B3E-FE18-257B-FA5F12E08891}"/>
              </a:ext>
            </a:extLst>
          </p:cNvPr>
          <p:cNvSpPr/>
          <p:nvPr/>
        </p:nvSpPr>
        <p:spPr bwMode="white">
          <a:xfrm>
            <a:off x="5853421" y="3793611"/>
            <a:ext cx="1970776" cy="23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E276E2-1126-E69D-EA85-8DC8E00768B3}"/>
              </a:ext>
            </a:extLst>
          </p:cNvPr>
          <p:cNvSpPr/>
          <p:nvPr/>
        </p:nvSpPr>
        <p:spPr bwMode="white">
          <a:xfrm>
            <a:off x="2797289" y="4404031"/>
            <a:ext cx="695008" cy="23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859332-DE9E-3A82-6C48-1E17E51F1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2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828B3B-EB55-680F-5C11-A1342ED5CA8D}"/>
              </a:ext>
            </a:extLst>
          </p:cNvPr>
          <p:cNvSpPr/>
          <p:nvPr/>
        </p:nvSpPr>
        <p:spPr bwMode="white">
          <a:xfrm>
            <a:off x="6015272" y="541141"/>
            <a:ext cx="218975" cy="228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8F9ABB-8213-DE95-00CE-718AA82A51B4}"/>
              </a:ext>
            </a:extLst>
          </p:cNvPr>
          <p:cNvSpPr/>
          <p:nvPr/>
        </p:nvSpPr>
        <p:spPr bwMode="white">
          <a:xfrm>
            <a:off x="8728661" y="541141"/>
            <a:ext cx="218975" cy="228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7D9D45-B66E-9B25-81BE-E9BB580A46E0}"/>
              </a:ext>
            </a:extLst>
          </p:cNvPr>
          <p:cNvSpPr/>
          <p:nvPr/>
        </p:nvSpPr>
        <p:spPr bwMode="white">
          <a:xfrm>
            <a:off x="3777917" y="1189435"/>
            <a:ext cx="371305" cy="30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13E262-A584-C790-D957-1EC28D8BE3EE}"/>
              </a:ext>
            </a:extLst>
          </p:cNvPr>
          <p:cNvSpPr/>
          <p:nvPr/>
        </p:nvSpPr>
        <p:spPr bwMode="white">
          <a:xfrm>
            <a:off x="7529057" y="1189435"/>
            <a:ext cx="675965" cy="30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937536-6051-ADA5-20B8-82385894FE15}"/>
              </a:ext>
            </a:extLst>
          </p:cNvPr>
          <p:cNvSpPr/>
          <p:nvPr/>
        </p:nvSpPr>
        <p:spPr bwMode="white">
          <a:xfrm>
            <a:off x="1055008" y="1799595"/>
            <a:ext cx="675966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44C4DC-C287-AB24-27B7-683F66A51FB8}"/>
              </a:ext>
            </a:extLst>
          </p:cNvPr>
          <p:cNvSpPr/>
          <p:nvPr/>
        </p:nvSpPr>
        <p:spPr bwMode="white">
          <a:xfrm>
            <a:off x="3216198" y="1799595"/>
            <a:ext cx="352264" cy="30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259CE1-7C96-3B54-5333-A3E98AEE4534}"/>
              </a:ext>
            </a:extLst>
          </p:cNvPr>
          <p:cNvSpPr/>
          <p:nvPr/>
        </p:nvSpPr>
        <p:spPr bwMode="white">
          <a:xfrm>
            <a:off x="5053685" y="1809128"/>
            <a:ext cx="675966" cy="30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A5406A-12BE-2411-DC9C-1216B2ECA6B5}"/>
              </a:ext>
            </a:extLst>
          </p:cNvPr>
          <p:cNvSpPr/>
          <p:nvPr/>
        </p:nvSpPr>
        <p:spPr bwMode="white">
          <a:xfrm>
            <a:off x="7043504" y="1799595"/>
            <a:ext cx="675966" cy="305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A876F4D-A473-413A-B3F7-1DD3B89AC610}"/>
              </a:ext>
            </a:extLst>
          </p:cNvPr>
          <p:cNvSpPr/>
          <p:nvPr/>
        </p:nvSpPr>
        <p:spPr bwMode="white">
          <a:xfrm>
            <a:off x="9442710" y="1818662"/>
            <a:ext cx="361785" cy="276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A7859F5-7994-6190-FF86-53FC357BF2D5}"/>
              </a:ext>
            </a:extLst>
          </p:cNvPr>
          <p:cNvSpPr/>
          <p:nvPr/>
        </p:nvSpPr>
        <p:spPr bwMode="white">
          <a:xfrm>
            <a:off x="1702413" y="3877950"/>
            <a:ext cx="361785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5EF67BB-1CC8-8833-1B3F-94EE9EBB7AEE}"/>
              </a:ext>
            </a:extLst>
          </p:cNvPr>
          <p:cNvSpPr/>
          <p:nvPr/>
        </p:nvSpPr>
        <p:spPr bwMode="white">
          <a:xfrm>
            <a:off x="5044165" y="3877950"/>
            <a:ext cx="352264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302ADE-E767-FF67-A151-302B27F40498}"/>
              </a:ext>
            </a:extLst>
          </p:cNvPr>
          <p:cNvSpPr/>
          <p:nvPr/>
        </p:nvSpPr>
        <p:spPr bwMode="white">
          <a:xfrm>
            <a:off x="8604893" y="3877949"/>
            <a:ext cx="342743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75D3930-0301-B5F6-7AE7-305CCE58873E}"/>
              </a:ext>
            </a:extLst>
          </p:cNvPr>
          <p:cNvSpPr/>
          <p:nvPr/>
        </p:nvSpPr>
        <p:spPr bwMode="white">
          <a:xfrm>
            <a:off x="8614413" y="4621582"/>
            <a:ext cx="352264" cy="247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195766E-861C-4DF7-869D-22387B6211F7}"/>
              </a:ext>
            </a:extLst>
          </p:cNvPr>
          <p:cNvSpPr/>
          <p:nvPr/>
        </p:nvSpPr>
        <p:spPr bwMode="white">
          <a:xfrm flipH="1">
            <a:off x="2357718" y="4621582"/>
            <a:ext cx="352263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4E10006-A9AC-495B-A278-B5E10A954B74}"/>
              </a:ext>
            </a:extLst>
          </p:cNvPr>
          <p:cNvSpPr/>
          <p:nvPr/>
        </p:nvSpPr>
        <p:spPr bwMode="white">
          <a:xfrm flipH="1">
            <a:off x="5881984" y="4605846"/>
            <a:ext cx="352263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278F5D-E711-8874-6FC2-5955B6716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0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AC40B6-5C0E-0F1B-290F-B9513C04A229}"/>
              </a:ext>
            </a:extLst>
          </p:cNvPr>
          <p:cNvSpPr/>
          <p:nvPr/>
        </p:nvSpPr>
        <p:spPr bwMode="white">
          <a:xfrm>
            <a:off x="4606214" y="646178"/>
            <a:ext cx="209454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E26BC3-3FAD-CF17-ACB8-423B3FE9F718}"/>
              </a:ext>
            </a:extLst>
          </p:cNvPr>
          <p:cNvSpPr/>
          <p:nvPr/>
        </p:nvSpPr>
        <p:spPr bwMode="white">
          <a:xfrm>
            <a:off x="2644958" y="1237615"/>
            <a:ext cx="1323371" cy="30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C12A9A-6E27-EA3B-3144-CD6A63AFD78E}"/>
              </a:ext>
            </a:extLst>
          </p:cNvPr>
          <p:cNvSpPr/>
          <p:nvPr/>
        </p:nvSpPr>
        <p:spPr bwMode="white">
          <a:xfrm>
            <a:off x="4006413" y="2496802"/>
            <a:ext cx="695008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DD2AD7-81AA-9E59-13BE-1996D4A1A000}"/>
              </a:ext>
            </a:extLst>
          </p:cNvPr>
          <p:cNvSpPr/>
          <p:nvPr/>
        </p:nvSpPr>
        <p:spPr bwMode="white">
          <a:xfrm>
            <a:off x="5605884" y="2496802"/>
            <a:ext cx="685487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E8C646-A3DC-7E8D-BE04-CEF52335098E}"/>
              </a:ext>
            </a:extLst>
          </p:cNvPr>
          <p:cNvSpPr/>
          <p:nvPr/>
        </p:nvSpPr>
        <p:spPr bwMode="white">
          <a:xfrm>
            <a:off x="7995570" y="2496802"/>
            <a:ext cx="695008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62E96F-C57D-F368-279D-74B61BACA206}"/>
              </a:ext>
            </a:extLst>
          </p:cNvPr>
          <p:cNvSpPr/>
          <p:nvPr/>
        </p:nvSpPr>
        <p:spPr bwMode="white">
          <a:xfrm>
            <a:off x="4806148" y="3107317"/>
            <a:ext cx="1018710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396379-C6BC-A3D6-AB03-55D361405440}"/>
              </a:ext>
            </a:extLst>
          </p:cNvPr>
          <p:cNvSpPr/>
          <p:nvPr/>
        </p:nvSpPr>
        <p:spPr bwMode="white">
          <a:xfrm>
            <a:off x="6396099" y="3107317"/>
            <a:ext cx="1018710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E393E89-D485-6EED-8209-898B6F52FBD2}"/>
              </a:ext>
            </a:extLst>
          </p:cNvPr>
          <p:cNvSpPr/>
          <p:nvPr/>
        </p:nvSpPr>
        <p:spPr bwMode="white">
          <a:xfrm>
            <a:off x="9109487" y="3107317"/>
            <a:ext cx="1018710" cy="238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EF0FB9DA-0532-465E-9384-70C34FC82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0271"/>
            <a:ext cx="11520000" cy="220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522B9B-FAE2-41D9-9690-8F706E9C0E74}"/>
              </a:ext>
            </a:extLst>
          </p:cNvPr>
          <p:cNvSpPr/>
          <p:nvPr/>
        </p:nvSpPr>
        <p:spPr bwMode="white">
          <a:xfrm>
            <a:off x="6710280" y="3699105"/>
            <a:ext cx="1180562" cy="22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14CD03D-D74F-4F8A-8E0F-905675E7B450}"/>
              </a:ext>
            </a:extLst>
          </p:cNvPr>
          <p:cNvSpPr/>
          <p:nvPr/>
        </p:nvSpPr>
        <p:spPr bwMode="white">
          <a:xfrm>
            <a:off x="8576330" y="3699105"/>
            <a:ext cx="1313851" cy="22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0851529-4E26-4511-8086-1108A76044AA}"/>
              </a:ext>
            </a:extLst>
          </p:cNvPr>
          <p:cNvSpPr/>
          <p:nvPr/>
        </p:nvSpPr>
        <p:spPr bwMode="white">
          <a:xfrm>
            <a:off x="1359669" y="5093900"/>
            <a:ext cx="1018710" cy="23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7A1E1FE-3408-4CFE-BEE5-707A19209230}"/>
              </a:ext>
            </a:extLst>
          </p:cNvPr>
          <p:cNvSpPr/>
          <p:nvPr/>
        </p:nvSpPr>
        <p:spPr bwMode="white">
          <a:xfrm>
            <a:off x="3758876" y="5093900"/>
            <a:ext cx="1018710" cy="23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9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F8D287-CFBA-8BBE-7586-ADC4C46A4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188CF8-8FBB-EBAD-D272-4B886651FBF4}"/>
              </a:ext>
            </a:extLst>
          </p:cNvPr>
          <p:cNvSpPr/>
          <p:nvPr/>
        </p:nvSpPr>
        <p:spPr bwMode="white">
          <a:xfrm>
            <a:off x="10432859" y="1198694"/>
            <a:ext cx="276099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1CAE3B-B4FC-F530-6DF1-455CEFDAAF55}"/>
              </a:ext>
            </a:extLst>
          </p:cNvPr>
          <p:cNvSpPr/>
          <p:nvPr/>
        </p:nvSpPr>
        <p:spPr bwMode="white">
          <a:xfrm>
            <a:off x="10432859" y="1894429"/>
            <a:ext cx="276099" cy="2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56B3A0-71C6-958F-CAA2-4E902195A21E}"/>
              </a:ext>
            </a:extLst>
          </p:cNvPr>
          <p:cNvSpPr/>
          <p:nvPr/>
        </p:nvSpPr>
        <p:spPr bwMode="white">
          <a:xfrm>
            <a:off x="10432859" y="2599695"/>
            <a:ext cx="276099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043975-1414-74D9-13C0-0ED627207AC1}"/>
              </a:ext>
            </a:extLst>
          </p:cNvPr>
          <p:cNvSpPr/>
          <p:nvPr/>
        </p:nvSpPr>
        <p:spPr bwMode="white">
          <a:xfrm>
            <a:off x="10385256" y="3276368"/>
            <a:ext cx="323702" cy="295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1982DC-3B4F-1650-EC57-45584FE81361}"/>
              </a:ext>
            </a:extLst>
          </p:cNvPr>
          <p:cNvSpPr/>
          <p:nvPr/>
        </p:nvSpPr>
        <p:spPr bwMode="white">
          <a:xfrm>
            <a:off x="10432859" y="4000695"/>
            <a:ext cx="276099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64091C-16BB-B256-155D-34153F13D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9C4CDE-0178-1624-18BA-942AE48D37C1}"/>
              </a:ext>
            </a:extLst>
          </p:cNvPr>
          <p:cNvSpPr/>
          <p:nvPr/>
        </p:nvSpPr>
        <p:spPr bwMode="white">
          <a:xfrm>
            <a:off x="2844892" y="1978893"/>
            <a:ext cx="285619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1B68CF-E572-9759-6F74-F7B7E8759355}"/>
              </a:ext>
            </a:extLst>
          </p:cNvPr>
          <p:cNvSpPr/>
          <p:nvPr/>
        </p:nvSpPr>
        <p:spPr bwMode="white">
          <a:xfrm>
            <a:off x="6700760" y="3388283"/>
            <a:ext cx="247537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3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4CE803-FF6B-1652-518C-B934171C6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6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22A18D-949E-504D-F977-60EEC65E178B}"/>
              </a:ext>
            </a:extLst>
          </p:cNvPr>
          <p:cNvSpPr/>
          <p:nvPr/>
        </p:nvSpPr>
        <p:spPr bwMode="white">
          <a:xfrm>
            <a:off x="4863272" y="741441"/>
            <a:ext cx="276099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920B5F-E79C-FCC1-8263-C0842982F6FD}"/>
              </a:ext>
            </a:extLst>
          </p:cNvPr>
          <p:cNvSpPr/>
          <p:nvPr/>
        </p:nvSpPr>
        <p:spPr bwMode="white">
          <a:xfrm>
            <a:off x="5453553" y="2143237"/>
            <a:ext cx="228495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15371CB-3E23-4876-8DEF-B197EA1E9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16168"/>
            <a:ext cx="11520000" cy="292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39D7DD-C1C4-4DB5-BEA6-39BD394A1193}"/>
              </a:ext>
            </a:extLst>
          </p:cNvPr>
          <p:cNvSpPr/>
          <p:nvPr/>
        </p:nvSpPr>
        <p:spPr bwMode="white">
          <a:xfrm>
            <a:off x="3630148" y="3545016"/>
            <a:ext cx="285619" cy="238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620979-54F4-1483-F92B-BB01CEA8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1219542-7D32-48D5-9A96-3268C9E17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4" y="4089317"/>
            <a:ext cx="11520000" cy="193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9E4B34-A3FA-4B3E-8F9F-B7164649CDAF}"/>
              </a:ext>
            </a:extLst>
          </p:cNvPr>
          <p:cNvSpPr/>
          <p:nvPr/>
        </p:nvSpPr>
        <p:spPr bwMode="white">
          <a:xfrm>
            <a:off x="2063988" y="5538256"/>
            <a:ext cx="1332892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518EC3-AC60-4398-AE78-C8CFD05FC086}"/>
              </a:ext>
            </a:extLst>
          </p:cNvPr>
          <p:cNvSpPr/>
          <p:nvPr/>
        </p:nvSpPr>
        <p:spPr bwMode="white">
          <a:xfrm>
            <a:off x="5310534" y="5538256"/>
            <a:ext cx="1637553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6C0660-3D92-40BD-9FED-A141158E3A6F}"/>
              </a:ext>
            </a:extLst>
          </p:cNvPr>
          <p:cNvSpPr/>
          <p:nvPr/>
        </p:nvSpPr>
        <p:spPr bwMode="white">
          <a:xfrm>
            <a:off x="8509476" y="5538256"/>
            <a:ext cx="1504264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3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2023-07-20T00:26:43Z</dcterms:created>
  <dcterms:modified xsi:type="dcterms:W3CDTF">2023-07-25T08:06:17Z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