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0064A5-6418-D9D4-90C3-8DE9AD9363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38" b="18740"/>
          <a:stretch/>
        </p:blipFill>
        <p:spPr>
          <a:xfrm>
            <a:off x="4018832" y="3751981"/>
            <a:ext cx="4154335" cy="653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EFA48A54-2933-46C9-982E-A59A219C30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20" b="60277"/>
          <a:stretch/>
        </p:blipFill>
        <p:spPr>
          <a:xfrm>
            <a:off x="4933053" y="2398162"/>
            <a:ext cx="1587387" cy="585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06333D-9B07-59FA-4E1A-7A3119F0E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11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DFA288-32B5-B809-0500-0DF7B8A9F4EF}"/>
              </a:ext>
            </a:extLst>
          </p:cNvPr>
          <p:cNvSpPr/>
          <p:nvPr/>
        </p:nvSpPr>
        <p:spPr bwMode="white">
          <a:xfrm>
            <a:off x="3701752" y="1886492"/>
            <a:ext cx="971107" cy="286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260118-3F28-9F83-E768-21C8CDA1C1D8}"/>
              </a:ext>
            </a:extLst>
          </p:cNvPr>
          <p:cNvSpPr/>
          <p:nvPr/>
        </p:nvSpPr>
        <p:spPr bwMode="white">
          <a:xfrm>
            <a:off x="7081586" y="1876951"/>
            <a:ext cx="666446" cy="29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773C7FA-D7D9-0346-AF78-6286DB8DBE96}"/>
              </a:ext>
            </a:extLst>
          </p:cNvPr>
          <p:cNvSpPr/>
          <p:nvPr/>
        </p:nvSpPr>
        <p:spPr bwMode="white">
          <a:xfrm>
            <a:off x="3816000" y="2964577"/>
            <a:ext cx="666446" cy="29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C3622C-3063-E760-EBF7-71063F0413AE}"/>
              </a:ext>
            </a:extLst>
          </p:cNvPr>
          <p:cNvSpPr/>
          <p:nvPr/>
        </p:nvSpPr>
        <p:spPr bwMode="white">
          <a:xfrm>
            <a:off x="10499504" y="3498849"/>
            <a:ext cx="656925" cy="29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6C5D363-8B92-3673-8672-52C8DE4DB807}"/>
              </a:ext>
            </a:extLst>
          </p:cNvPr>
          <p:cNvSpPr/>
          <p:nvPr/>
        </p:nvSpPr>
        <p:spPr bwMode="white">
          <a:xfrm>
            <a:off x="2026115" y="4042662"/>
            <a:ext cx="971107" cy="29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92D782C-1CB8-FCDA-1AF0-3916EBBBF9FC}"/>
              </a:ext>
            </a:extLst>
          </p:cNvPr>
          <p:cNvSpPr/>
          <p:nvPr/>
        </p:nvSpPr>
        <p:spPr bwMode="white">
          <a:xfrm>
            <a:off x="8185983" y="4042662"/>
            <a:ext cx="656925" cy="29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0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B60463-F695-2DD3-CA30-C28A042BE1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57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482D38-08DE-41F1-DA02-C35128163BFE}"/>
              </a:ext>
            </a:extLst>
          </p:cNvPr>
          <p:cNvSpPr/>
          <p:nvPr/>
        </p:nvSpPr>
        <p:spPr bwMode="white">
          <a:xfrm>
            <a:off x="1464396" y="2619632"/>
            <a:ext cx="361785" cy="305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0DE833-AE40-06AE-F7FB-9188DD373049}"/>
              </a:ext>
            </a:extLst>
          </p:cNvPr>
          <p:cNvSpPr/>
          <p:nvPr/>
        </p:nvSpPr>
        <p:spPr bwMode="white">
          <a:xfrm>
            <a:off x="5682049" y="2619632"/>
            <a:ext cx="361785" cy="305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83A1C0-EB2F-BC8B-3032-15144E7B0DD0}"/>
              </a:ext>
            </a:extLst>
          </p:cNvPr>
          <p:cNvSpPr/>
          <p:nvPr/>
        </p:nvSpPr>
        <p:spPr bwMode="white">
          <a:xfrm>
            <a:off x="1778578" y="3153553"/>
            <a:ext cx="361785" cy="305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6486985-9339-8138-CF60-51D4E6061BF0}"/>
              </a:ext>
            </a:extLst>
          </p:cNvPr>
          <p:cNvSpPr/>
          <p:nvPr/>
        </p:nvSpPr>
        <p:spPr bwMode="white">
          <a:xfrm>
            <a:off x="4606214" y="3153553"/>
            <a:ext cx="323702" cy="295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EC04829-3CE2-63CC-0F1E-4FFA7D43FE50}"/>
              </a:ext>
            </a:extLst>
          </p:cNvPr>
          <p:cNvSpPr/>
          <p:nvPr/>
        </p:nvSpPr>
        <p:spPr bwMode="white">
          <a:xfrm>
            <a:off x="7405288" y="3153553"/>
            <a:ext cx="1738711" cy="314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19F8BCD-CA11-B4C7-C5A7-BCA9F960D1F7}"/>
              </a:ext>
            </a:extLst>
          </p:cNvPr>
          <p:cNvSpPr/>
          <p:nvPr/>
        </p:nvSpPr>
        <p:spPr bwMode="white">
          <a:xfrm>
            <a:off x="9014280" y="3697009"/>
            <a:ext cx="2456330" cy="305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EBFB549-235E-CB27-B188-8B418D1E9190}"/>
              </a:ext>
            </a:extLst>
          </p:cNvPr>
          <p:cNvSpPr/>
          <p:nvPr/>
        </p:nvSpPr>
        <p:spPr bwMode="white">
          <a:xfrm>
            <a:off x="1159735" y="4240465"/>
            <a:ext cx="3465520" cy="305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84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A8D7E7-74E5-B6D4-A7B8-D82FA59111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1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393C853-0C1C-B5EA-D196-2F37F38780DE}"/>
              </a:ext>
            </a:extLst>
          </p:cNvPr>
          <p:cNvSpPr/>
          <p:nvPr/>
        </p:nvSpPr>
        <p:spPr bwMode="white">
          <a:xfrm>
            <a:off x="4834710" y="1543089"/>
            <a:ext cx="1885090" cy="305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DF01F2-5E15-A6C8-0CBE-E6336A5B2679}"/>
              </a:ext>
            </a:extLst>
          </p:cNvPr>
          <p:cNvSpPr/>
          <p:nvPr/>
        </p:nvSpPr>
        <p:spPr bwMode="white">
          <a:xfrm>
            <a:off x="2987702" y="2382700"/>
            <a:ext cx="218975" cy="23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655BA3-1096-C67A-5E2D-727FC6636301}"/>
              </a:ext>
            </a:extLst>
          </p:cNvPr>
          <p:cNvSpPr/>
          <p:nvPr/>
        </p:nvSpPr>
        <p:spPr bwMode="white">
          <a:xfrm>
            <a:off x="3854082" y="2382700"/>
            <a:ext cx="218975" cy="23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2A321E4-FB74-9FB9-C346-A47E99885ABB}"/>
              </a:ext>
            </a:extLst>
          </p:cNvPr>
          <p:cNvSpPr/>
          <p:nvPr/>
        </p:nvSpPr>
        <p:spPr bwMode="white">
          <a:xfrm>
            <a:off x="4720462" y="2382700"/>
            <a:ext cx="218975" cy="23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EBB8749-F7F1-2447-3167-60B121A76017}"/>
              </a:ext>
            </a:extLst>
          </p:cNvPr>
          <p:cNvSpPr/>
          <p:nvPr/>
        </p:nvSpPr>
        <p:spPr bwMode="white">
          <a:xfrm>
            <a:off x="5577322" y="2382700"/>
            <a:ext cx="228495" cy="23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02012FA-4F27-A2D9-6ACC-796D52CC022C}"/>
              </a:ext>
            </a:extLst>
          </p:cNvPr>
          <p:cNvSpPr/>
          <p:nvPr/>
        </p:nvSpPr>
        <p:spPr bwMode="white">
          <a:xfrm>
            <a:off x="6443702" y="2382700"/>
            <a:ext cx="218975" cy="23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6FF9F97-260B-6F71-1A85-05E6BF869C67}"/>
              </a:ext>
            </a:extLst>
          </p:cNvPr>
          <p:cNvSpPr/>
          <p:nvPr/>
        </p:nvSpPr>
        <p:spPr bwMode="white">
          <a:xfrm>
            <a:off x="7310082" y="2382700"/>
            <a:ext cx="218975" cy="23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75B627E-6D2C-A919-8A76-1705B3EF256D}"/>
              </a:ext>
            </a:extLst>
          </p:cNvPr>
          <p:cNvSpPr/>
          <p:nvPr/>
        </p:nvSpPr>
        <p:spPr bwMode="white">
          <a:xfrm>
            <a:off x="8166942" y="2382700"/>
            <a:ext cx="228495" cy="23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4DA36E8-E963-DB46-07A1-4946294692BD}"/>
              </a:ext>
            </a:extLst>
          </p:cNvPr>
          <p:cNvSpPr/>
          <p:nvPr/>
        </p:nvSpPr>
        <p:spPr bwMode="white">
          <a:xfrm>
            <a:off x="9042842" y="2382700"/>
            <a:ext cx="209454" cy="23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97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77B5D6-1705-72DD-B13E-D4FD47207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2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B7F299A-2EC1-FF81-E5AE-D8B30DD677C3}"/>
              </a:ext>
            </a:extLst>
          </p:cNvPr>
          <p:cNvSpPr/>
          <p:nvPr/>
        </p:nvSpPr>
        <p:spPr bwMode="white">
          <a:xfrm>
            <a:off x="769388" y="3245224"/>
            <a:ext cx="10653619" cy="520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30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2023-07-25T09:31:38Z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