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B794A1-7DAD-566C-B4AE-626449B50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861" b="27538"/>
          <a:stretch/>
        </p:blipFill>
        <p:spPr>
          <a:xfrm>
            <a:off x="3812192" y="3873853"/>
            <a:ext cx="4739222" cy="57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8DC3320-3942-4BAD-B596-3DF08EDB0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0" b="60277"/>
          <a:stretch/>
        </p:blipFill>
        <p:spPr>
          <a:xfrm>
            <a:off x="4933053" y="2398162"/>
            <a:ext cx="1587387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4CDAA1-EF6C-3BF1-455E-5891BA8F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D34DAF-9A93-194E-575D-63B00C7DF2A7}"/>
              </a:ext>
            </a:extLst>
          </p:cNvPr>
          <p:cNvSpPr/>
          <p:nvPr/>
        </p:nvSpPr>
        <p:spPr bwMode="white">
          <a:xfrm>
            <a:off x="4929917" y="1285351"/>
            <a:ext cx="656925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13959A-C644-7DEC-5E81-10C7D650186A}"/>
              </a:ext>
            </a:extLst>
          </p:cNvPr>
          <p:cNvSpPr/>
          <p:nvPr/>
        </p:nvSpPr>
        <p:spPr bwMode="white">
          <a:xfrm>
            <a:off x="2635438" y="1895892"/>
            <a:ext cx="523636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41E9F2-3444-CD63-C778-820E66C58DCF}"/>
              </a:ext>
            </a:extLst>
          </p:cNvPr>
          <p:cNvSpPr/>
          <p:nvPr/>
        </p:nvSpPr>
        <p:spPr bwMode="white">
          <a:xfrm>
            <a:off x="1483438" y="2420576"/>
            <a:ext cx="656925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BD9E342-F398-A93F-D9A8-0F63FC5D84A6}"/>
              </a:ext>
            </a:extLst>
          </p:cNvPr>
          <p:cNvSpPr/>
          <p:nvPr/>
        </p:nvSpPr>
        <p:spPr bwMode="white">
          <a:xfrm>
            <a:off x="3958809" y="2449195"/>
            <a:ext cx="485553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CF60A1-2D29-DC12-A32F-B8E1762674B9}"/>
              </a:ext>
            </a:extLst>
          </p:cNvPr>
          <p:cNvSpPr/>
          <p:nvPr/>
        </p:nvSpPr>
        <p:spPr bwMode="white">
          <a:xfrm>
            <a:off x="2844892" y="2973879"/>
            <a:ext cx="647404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762C77-5146-5334-089E-1901978894D0}"/>
              </a:ext>
            </a:extLst>
          </p:cNvPr>
          <p:cNvSpPr/>
          <p:nvPr/>
        </p:nvSpPr>
        <p:spPr bwMode="white">
          <a:xfrm>
            <a:off x="5091768" y="3002498"/>
            <a:ext cx="485553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16DBBA-2476-BA82-2316-EB10FDDEC9A6}"/>
              </a:ext>
            </a:extLst>
          </p:cNvPr>
          <p:cNvSpPr/>
          <p:nvPr/>
        </p:nvSpPr>
        <p:spPr bwMode="white">
          <a:xfrm>
            <a:off x="8309752" y="2973879"/>
            <a:ext cx="647404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AB5812-8722-F7B7-A618-66B1324169B9}"/>
              </a:ext>
            </a:extLst>
          </p:cNvPr>
          <p:cNvSpPr/>
          <p:nvPr/>
        </p:nvSpPr>
        <p:spPr bwMode="white">
          <a:xfrm>
            <a:off x="10585190" y="3002498"/>
            <a:ext cx="504595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A01026E-7358-32AF-5375-FB85B21363DD}"/>
              </a:ext>
            </a:extLst>
          </p:cNvPr>
          <p:cNvSpPr/>
          <p:nvPr/>
        </p:nvSpPr>
        <p:spPr bwMode="white">
          <a:xfrm>
            <a:off x="4073057" y="3517642"/>
            <a:ext cx="666446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24710B0-F32E-1E42-7A43-B5E822D267E0}"/>
              </a:ext>
            </a:extLst>
          </p:cNvPr>
          <p:cNvSpPr/>
          <p:nvPr/>
        </p:nvSpPr>
        <p:spPr bwMode="white">
          <a:xfrm>
            <a:off x="6329454" y="3546262"/>
            <a:ext cx="523636" cy="238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ED4D5C69-98DD-4B96-ACDD-EA5666059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1" y="3921210"/>
            <a:ext cx="11520000" cy="1623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E66683D-F682-407D-B9FD-1994D0484BEC}"/>
              </a:ext>
            </a:extLst>
          </p:cNvPr>
          <p:cNvSpPr/>
          <p:nvPr/>
        </p:nvSpPr>
        <p:spPr bwMode="white">
          <a:xfrm>
            <a:off x="5113241" y="4054942"/>
            <a:ext cx="656925" cy="30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3236495-9395-46BA-BDBE-4D86192C5B06}"/>
              </a:ext>
            </a:extLst>
          </p:cNvPr>
          <p:cNvSpPr/>
          <p:nvPr/>
        </p:nvSpPr>
        <p:spPr bwMode="white">
          <a:xfrm>
            <a:off x="8340745" y="4054942"/>
            <a:ext cx="961586" cy="30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473287C-B0C0-4F26-BF48-AA9841A9941D}"/>
              </a:ext>
            </a:extLst>
          </p:cNvPr>
          <p:cNvSpPr/>
          <p:nvPr/>
        </p:nvSpPr>
        <p:spPr bwMode="white">
          <a:xfrm>
            <a:off x="10501936" y="4074047"/>
            <a:ext cx="656925" cy="26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C24743B-9F06-4234-8E89-4D387B9E2C1C}"/>
              </a:ext>
            </a:extLst>
          </p:cNvPr>
          <p:cNvSpPr/>
          <p:nvPr/>
        </p:nvSpPr>
        <p:spPr bwMode="white">
          <a:xfrm>
            <a:off x="2476018" y="4637633"/>
            <a:ext cx="533157" cy="229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3F8208E-6A0E-41F5-B9A0-96AF44A0492F}"/>
              </a:ext>
            </a:extLst>
          </p:cNvPr>
          <p:cNvSpPr/>
          <p:nvPr/>
        </p:nvSpPr>
        <p:spPr bwMode="white">
          <a:xfrm>
            <a:off x="6131952" y="4618529"/>
            <a:ext cx="656925" cy="29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0C1F7B3-3E9B-4A88-8CA9-D320021CC01C}"/>
              </a:ext>
            </a:extLst>
          </p:cNvPr>
          <p:cNvSpPr/>
          <p:nvPr/>
        </p:nvSpPr>
        <p:spPr bwMode="white">
          <a:xfrm>
            <a:off x="9673638" y="4608976"/>
            <a:ext cx="666446" cy="30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99F5DE5-964E-4ABB-9BB1-BC94FAD1A676}"/>
              </a:ext>
            </a:extLst>
          </p:cNvPr>
          <p:cNvSpPr/>
          <p:nvPr/>
        </p:nvSpPr>
        <p:spPr bwMode="white">
          <a:xfrm>
            <a:off x="1476349" y="5182115"/>
            <a:ext cx="666446" cy="26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EBD0A31-8117-41B2-AD97-3B18004E1325}"/>
              </a:ext>
            </a:extLst>
          </p:cNvPr>
          <p:cNvSpPr/>
          <p:nvPr/>
        </p:nvSpPr>
        <p:spPr bwMode="white">
          <a:xfrm>
            <a:off x="3704183" y="5191668"/>
            <a:ext cx="476033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E045E80-D432-4090-9812-D9BA111B8645}"/>
              </a:ext>
            </a:extLst>
          </p:cNvPr>
          <p:cNvSpPr/>
          <p:nvPr/>
        </p:nvSpPr>
        <p:spPr bwMode="white">
          <a:xfrm>
            <a:off x="7017374" y="5163011"/>
            <a:ext cx="647404" cy="30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8902A25D-3636-4953-8CBE-72ADA9FC1003}"/>
              </a:ext>
            </a:extLst>
          </p:cNvPr>
          <p:cNvSpPr/>
          <p:nvPr/>
        </p:nvSpPr>
        <p:spPr bwMode="white">
          <a:xfrm>
            <a:off x="9197605" y="5191668"/>
            <a:ext cx="485554" cy="238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17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111555-F401-A4A3-96C3-5A6993BB8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CAC93D-1CEE-09D3-262F-B526EF7E919D}"/>
              </a:ext>
            </a:extLst>
          </p:cNvPr>
          <p:cNvSpPr/>
          <p:nvPr/>
        </p:nvSpPr>
        <p:spPr bwMode="white">
          <a:xfrm>
            <a:off x="1788099" y="1714045"/>
            <a:ext cx="209454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38D818-BBBC-313D-2604-31A1B0008C57}"/>
              </a:ext>
            </a:extLst>
          </p:cNvPr>
          <p:cNvSpPr/>
          <p:nvPr/>
        </p:nvSpPr>
        <p:spPr bwMode="white">
          <a:xfrm>
            <a:off x="2435504" y="1714045"/>
            <a:ext cx="218975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ED04AB-B6EF-54B3-DD95-3F3FDFE8429F}"/>
              </a:ext>
            </a:extLst>
          </p:cNvPr>
          <p:cNvSpPr/>
          <p:nvPr/>
        </p:nvSpPr>
        <p:spPr bwMode="white">
          <a:xfrm>
            <a:off x="4082578" y="1714045"/>
            <a:ext cx="218975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A61DE2-9F2C-6790-E6B1-5E204FB9FFC8}"/>
              </a:ext>
            </a:extLst>
          </p:cNvPr>
          <p:cNvSpPr/>
          <p:nvPr/>
        </p:nvSpPr>
        <p:spPr bwMode="white">
          <a:xfrm>
            <a:off x="4729983" y="1714045"/>
            <a:ext cx="218975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38A322-C4BE-4243-68ED-4AA6CE0B4137}"/>
              </a:ext>
            </a:extLst>
          </p:cNvPr>
          <p:cNvSpPr/>
          <p:nvPr/>
        </p:nvSpPr>
        <p:spPr bwMode="white">
          <a:xfrm>
            <a:off x="1407272" y="2267106"/>
            <a:ext cx="304661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F54CCC-3A4A-1BF6-A23D-60F453E08F58}"/>
              </a:ext>
            </a:extLst>
          </p:cNvPr>
          <p:cNvSpPr/>
          <p:nvPr/>
        </p:nvSpPr>
        <p:spPr bwMode="white">
          <a:xfrm>
            <a:off x="2083239" y="2267106"/>
            <a:ext cx="209454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8963510-2B2D-BDF7-2D6C-ED5029DBC6F5}"/>
              </a:ext>
            </a:extLst>
          </p:cNvPr>
          <p:cNvSpPr/>
          <p:nvPr/>
        </p:nvSpPr>
        <p:spPr bwMode="white">
          <a:xfrm>
            <a:off x="3625586" y="2791560"/>
            <a:ext cx="656925" cy="305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209CC5-416C-9EE0-BCC2-ADFF5ECA0D9D}"/>
              </a:ext>
            </a:extLst>
          </p:cNvPr>
          <p:cNvSpPr/>
          <p:nvPr/>
        </p:nvSpPr>
        <p:spPr bwMode="white">
          <a:xfrm>
            <a:off x="5234578" y="2820166"/>
            <a:ext cx="542677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1100C5-1663-8F99-3FF6-816D19BFB566}"/>
              </a:ext>
            </a:extLst>
          </p:cNvPr>
          <p:cNvSpPr/>
          <p:nvPr/>
        </p:nvSpPr>
        <p:spPr bwMode="white">
          <a:xfrm>
            <a:off x="3901685" y="3344621"/>
            <a:ext cx="352264" cy="295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A2E415-AD87-DDE8-5771-6E25F718A3A5}"/>
              </a:ext>
            </a:extLst>
          </p:cNvPr>
          <p:cNvSpPr/>
          <p:nvPr/>
        </p:nvSpPr>
        <p:spPr bwMode="white">
          <a:xfrm>
            <a:off x="5244099" y="3373227"/>
            <a:ext cx="523636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FA59B6B-C26C-2895-023A-CB73483A65EA}"/>
              </a:ext>
            </a:extLst>
          </p:cNvPr>
          <p:cNvSpPr/>
          <p:nvPr/>
        </p:nvSpPr>
        <p:spPr bwMode="white">
          <a:xfrm>
            <a:off x="10042512" y="4479349"/>
            <a:ext cx="218975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2C0C64E-EA28-AF64-A314-0996DA29CF99}"/>
              </a:ext>
            </a:extLst>
          </p:cNvPr>
          <p:cNvSpPr/>
          <p:nvPr/>
        </p:nvSpPr>
        <p:spPr bwMode="white">
          <a:xfrm>
            <a:off x="10670876" y="4479349"/>
            <a:ext cx="209454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2A1255-0688-1BE7-41B8-C1FD0C050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19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>
            <a:extLst>
              <a:ext uri="{FF2B5EF4-FFF2-40B4-BE49-F238E27FC236}">
                <a16:creationId xmlns:a16="http://schemas.microsoft.com/office/drawing/2014/main" id="{05FDFCF0-1FD0-433F-966A-96B8E8336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879385"/>
            <a:ext cx="11520000" cy="396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25C2E9-22D9-4D19-99F7-2473520B4DE6}"/>
              </a:ext>
            </a:extLst>
          </p:cNvPr>
          <p:cNvSpPr/>
          <p:nvPr/>
        </p:nvSpPr>
        <p:spPr bwMode="white">
          <a:xfrm>
            <a:off x="5917884" y="3195455"/>
            <a:ext cx="5274446" cy="950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BA0772-2F2C-4571-874F-D220C2B19FD4}"/>
              </a:ext>
            </a:extLst>
          </p:cNvPr>
          <p:cNvSpPr/>
          <p:nvPr/>
        </p:nvSpPr>
        <p:spPr bwMode="white">
          <a:xfrm>
            <a:off x="5917884" y="5398443"/>
            <a:ext cx="2846678" cy="30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7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