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CC4E11-BB04-BE4D-C270-0C4EFF90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5" b="32507"/>
          <a:stretch/>
        </p:blipFill>
        <p:spPr>
          <a:xfrm>
            <a:off x="3779861" y="3776245"/>
            <a:ext cx="4671934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42F8C5F-844F-40A2-91FF-92290716D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0" b="60277"/>
          <a:stretch/>
        </p:blipFill>
        <p:spPr>
          <a:xfrm>
            <a:off x="4933053" y="2398162"/>
            <a:ext cx="1587387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CF1DDF-0B75-4BBC-AD4F-62C046D75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C85CF5-739C-B245-9FF8-F57317272135}"/>
              </a:ext>
            </a:extLst>
          </p:cNvPr>
          <p:cNvSpPr/>
          <p:nvPr/>
        </p:nvSpPr>
        <p:spPr bwMode="white">
          <a:xfrm>
            <a:off x="3701752" y="1826493"/>
            <a:ext cx="666446" cy="30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A0D754-31E5-A593-CECB-800D69C4B73B}"/>
              </a:ext>
            </a:extLst>
          </p:cNvPr>
          <p:cNvSpPr/>
          <p:nvPr/>
        </p:nvSpPr>
        <p:spPr bwMode="white">
          <a:xfrm>
            <a:off x="8538247" y="1940765"/>
            <a:ext cx="352264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37F603-F1AD-7AFC-7992-C51182F518B9}"/>
              </a:ext>
            </a:extLst>
          </p:cNvPr>
          <p:cNvSpPr/>
          <p:nvPr/>
        </p:nvSpPr>
        <p:spPr bwMode="white">
          <a:xfrm>
            <a:off x="5453553" y="2474036"/>
            <a:ext cx="361785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152760-73AA-2C05-48AC-A489EA86BA28}"/>
              </a:ext>
            </a:extLst>
          </p:cNvPr>
          <p:cNvSpPr/>
          <p:nvPr/>
        </p:nvSpPr>
        <p:spPr bwMode="white">
          <a:xfrm>
            <a:off x="2949619" y="2921602"/>
            <a:ext cx="218975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B25F93-9C64-91D5-C1E1-21E1A7435BAE}"/>
              </a:ext>
            </a:extLst>
          </p:cNvPr>
          <p:cNvSpPr/>
          <p:nvPr/>
        </p:nvSpPr>
        <p:spPr bwMode="white">
          <a:xfrm>
            <a:off x="5605884" y="2921602"/>
            <a:ext cx="209454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7E817B-AD8C-B345-92F4-106E8DA58E4E}"/>
              </a:ext>
            </a:extLst>
          </p:cNvPr>
          <p:cNvSpPr/>
          <p:nvPr/>
        </p:nvSpPr>
        <p:spPr bwMode="white">
          <a:xfrm>
            <a:off x="2949619" y="3454872"/>
            <a:ext cx="218975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06C8419-4AC1-000B-D29F-24B045C4F4C1}"/>
              </a:ext>
            </a:extLst>
          </p:cNvPr>
          <p:cNvSpPr/>
          <p:nvPr/>
        </p:nvSpPr>
        <p:spPr bwMode="white">
          <a:xfrm>
            <a:off x="6824528" y="3959575"/>
            <a:ext cx="361785" cy="295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8348A77-A4BE-9580-576E-A007D0815226}"/>
              </a:ext>
            </a:extLst>
          </p:cNvPr>
          <p:cNvSpPr/>
          <p:nvPr/>
        </p:nvSpPr>
        <p:spPr bwMode="white">
          <a:xfrm>
            <a:off x="3444694" y="4521413"/>
            <a:ext cx="495074" cy="2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3D27A7-38A9-BB91-681C-ECBCB5015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5B3035-BD2E-3B04-E0B7-E2FE839DAC2A}"/>
              </a:ext>
            </a:extLst>
          </p:cNvPr>
          <p:cNvSpPr/>
          <p:nvPr/>
        </p:nvSpPr>
        <p:spPr bwMode="white">
          <a:xfrm rot="19452234">
            <a:off x="1644643" y="3160215"/>
            <a:ext cx="1468912" cy="39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8A4DE6-9CEE-9AD0-4CE2-EC0B42B06F94}"/>
              </a:ext>
            </a:extLst>
          </p:cNvPr>
          <p:cNvSpPr/>
          <p:nvPr/>
        </p:nvSpPr>
        <p:spPr bwMode="white">
          <a:xfrm rot="2436042">
            <a:off x="4517820" y="2522264"/>
            <a:ext cx="437950" cy="135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0FD4F8-ED46-B933-42F5-6662D70F3960}"/>
              </a:ext>
            </a:extLst>
          </p:cNvPr>
          <p:cNvSpPr/>
          <p:nvPr/>
        </p:nvSpPr>
        <p:spPr bwMode="white">
          <a:xfrm>
            <a:off x="8224066" y="2989231"/>
            <a:ext cx="437950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406557-BC8F-A3C3-157B-B4E7EE80E7A3}"/>
              </a:ext>
            </a:extLst>
          </p:cNvPr>
          <p:cNvSpPr/>
          <p:nvPr/>
        </p:nvSpPr>
        <p:spPr bwMode="white">
          <a:xfrm>
            <a:off x="10442380" y="2989231"/>
            <a:ext cx="599800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917B41-81EE-6171-9728-9D307D8BA494}"/>
              </a:ext>
            </a:extLst>
          </p:cNvPr>
          <p:cNvSpPr/>
          <p:nvPr/>
        </p:nvSpPr>
        <p:spPr bwMode="white">
          <a:xfrm>
            <a:off x="3901685" y="3608434"/>
            <a:ext cx="199933" cy="114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2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0B7E46-3F66-F529-3955-16C286F51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16FAFF-9785-9D08-599A-09DB6B053CD6}"/>
              </a:ext>
            </a:extLst>
          </p:cNvPr>
          <p:cNvSpPr/>
          <p:nvPr/>
        </p:nvSpPr>
        <p:spPr bwMode="white">
          <a:xfrm>
            <a:off x="8365206" y="753035"/>
            <a:ext cx="1838973" cy="61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4A5B2F-869E-47AB-4B8D-9EBDA10177CF}"/>
              </a:ext>
            </a:extLst>
          </p:cNvPr>
          <p:cNvSpPr/>
          <p:nvPr/>
        </p:nvSpPr>
        <p:spPr bwMode="white">
          <a:xfrm>
            <a:off x="1702413" y="4164439"/>
            <a:ext cx="21897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EC570D-85F6-56C5-E380-9FFF7C1360A0}"/>
              </a:ext>
            </a:extLst>
          </p:cNvPr>
          <p:cNvSpPr/>
          <p:nvPr/>
        </p:nvSpPr>
        <p:spPr bwMode="white">
          <a:xfrm>
            <a:off x="7871801" y="4164439"/>
            <a:ext cx="209454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95C028-A422-8778-B44B-A4B6AE658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42E833-C42E-C509-A27F-F52C022EC22F}"/>
              </a:ext>
            </a:extLst>
          </p:cNvPr>
          <p:cNvSpPr/>
          <p:nvPr/>
        </p:nvSpPr>
        <p:spPr bwMode="white">
          <a:xfrm>
            <a:off x="1945432" y="2230548"/>
            <a:ext cx="6705509" cy="2063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