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B95E8D-1971-2405-91F3-B49F14DBB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0" b="31723"/>
          <a:stretch/>
        </p:blipFill>
        <p:spPr>
          <a:xfrm>
            <a:off x="3969405" y="3873853"/>
            <a:ext cx="4253189" cy="50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329CC81-5935-48AB-B961-BBF814CC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0" b="60277"/>
          <a:stretch/>
        </p:blipFill>
        <p:spPr>
          <a:xfrm>
            <a:off x="4933053" y="2398162"/>
            <a:ext cx="1587387" cy="58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FA763C-D64E-EA48-46AF-9387465EE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DFF06E-0768-7A8E-428C-69F02D9182CE}"/>
              </a:ext>
            </a:extLst>
          </p:cNvPr>
          <p:cNvSpPr/>
          <p:nvPr/>
        </p:nvSpPr>
        <p:spPr bwMode="white">
          <a:xfrm>
            <a:off x="2759206" y="1942277"/>
            <a:ext cx="37130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E153AB-7E1A-DC41-5E81-A7D6C91B419C}"/>
              </a:ext>
            </a:extLst>
          </p:cNvPr>
          <p:cNvSpPr/>
          <p:nvPr/>
        </p:nvSpPr>
        <p:spPr bwMode="white">
          <a:xfrm>
            <a:off x="4501487" y="1942277"/>
            <a:ext cx="51411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8B452C-6B44-B798-F0EB-6A198930D3F2}"/>
              </a:ext>
            </a:extLst>
          </p:cNvPr>
          <p:cNvSpPr/>
          <p:nvPr/>
        </p:nvSpPr>
        <p:spPr bwMode="white">
          <a:xfrm>
            <a:off x="8462082" y="1942277"/>
            <a:ext cx="533157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0FAA60-B3DF-03DE-58A5-AA3E899FF149}"/>
              </a:ext>
            </a:extLst>
          </p:cNvPr>
          <p:cNvSpPr/>
          <p:nvPr/>
        </p:nvSpPr>
        <p:spPr bwMode="white">
          <a:xfrm>
            <a:off x="9718809" y="1942277"/>
            <a:ext cx="37130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51560B-FAC3-C9C7-DBFC-9855D0DE731E}"/>
              </a:ext>
            </a:extLst>
          </p:cNvPr>
          <p:cNvSpPr/>
          <p:nvPr/>
        </p:nvSpPr>
        <p:spPr bwMode="white">
          <a:xfrm>
            <a:off x="10813685" y="1942277"/>
            <a:ext cx="228495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DF6AD6-DE75-9A50-4095-EA83C94CF3D0}"/>
              </a:ext>
            </a:extLst>
          </p:cNvPr>
          <p:cNvSpPr/>
          <p:nvPr/>
        </p:nvSpPr>
        <p:spPr bwMode="white">
          <a:xfrm>
            <a:off x="4311074" y="2542780"/>
            <a:ext cx="1132958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CFFDD8D-C385-4CF7-652E-6C167DF03744}"/>
              </a:ext>
            </a:extLst>
          </p:cNvPr>
          <p:cNvSpPr/>
          <p:nvPr/>
        </p:nvSpPr>
        <p:spPr bwMode="white">
          <a:xfrm>
            <a:off x="1635768" y="3057497"/>
            <a:ext cx="1599471" cy="295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00BD1E-1420-EE36-51BB-7AEB54F4A048}"/>
              </a:ext>
            </a:extLst>
          </p:cNvPr>
          <p:cNvSpPr/>
          <p:nvPr/>
        </p:nvSpPr>
        <p:spPr bwMode="white">
          <a:xfrm>
            <a:off x="3187636" y="4163185"/>
            <a:ext cx="361785" cy="228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E3DE30-CAD2-4735-8770-5A752BAC0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6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2C457C-10C9-F2F4-5AD7-86A9C347D46E}"/>
              </a:ext>
            </a:extLst>
          </p:cNvPr>
          <p:cNvSpPr/>
          <p:nvPr/>
        </p:nvSpPr>
        <p:spPr bwMode="white">
          <a:xfrm>
            <a:off x="816991" y="1560803"/>
            <a:ext cx="2027900" cy="1325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0A8FB2-A970-CC47-31E4-2218544B7A61}"/>
              </a:ext>
            </a:extLst>
          </p:cNvPr>
          <p:cNvSpPr/>
          <p:nvPr/>
        </p:nvSpPr>
        <p:spPr bwMode="white">
          <a:xfrm>
            <a:off x="4406280" y="1541744"/>
            <a:ext cx="2180231" cy="1344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53FC55-2A6A-DE41-739D-407E6D9C650C}"/>
              </a:ext>
            </a:extLst>
          </p:cNvPr>
          <p:cNvSpPr/>
          <p:nvPr/>
        </p:nvSpPr>
        <p:spPr bwMode="white">
          <a:xfrm>
            <a:off x="7995570" y="1541743"/>
            <a:ext cx="3417917" cy="148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9D7875-4BFD-A883-731D-6843F40AD777}"/>
              </a:ext>
            </a:extLst>
          </p:cNvPr>
          <p:cNvSpPr/>
          <p:nvPr/>
        </p:nvSpPr>
        <p:spPr bwMode="white">
          <a:xfrm>
            <a:off x="816991" y="3695569"/>
            <a:ext cx="2027900" cy="146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22CD0FF-1DAC-8E5C-11A0-01C09C58A003}"/>
              </a:ext>
            </a:extLst>
          </p:cNvPr>
          <p:cNvSpPr/>
          <p:nvPr/>
        </p:nvSpPr>
        <p:spPr bwMode="white">
          <a:xfrm>
            <a:off x="4406280" y="3695568"/>
            <a:ext cx="2161190" cy="139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A086F02-A9C2-85D8-1BDE-6C28290D79E3}"/>
              </a:ext>
            </a:extLst>
          </p:cNvPr>
          <p:cNvSpPr/>
          <p:nvPr/>
        </p:nvSpPr>
        <p:spPr bwMode="white">
          <a:xfrm>
            <a:off x="7995570" y="3695569"/>
            <a:ext cx="3103735" cy="162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4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50C8C1-56A3-3885-95CC-8C11263D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3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0EB4AC-1868-803B-80B8-4C3CCD936E5C}"/>
              </a:ext>
            </a:extLst>
          </p:cNvPr>
          <p:cNvSpPr/>
          <p:nvPr/>
        </p:nvSpPr>
        <p:spPr bwMode="white">
          <a:xfrm>
            <a:off x="1864265" y="1644215"/>
            <a:ext cx="6437053" cy="1215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CA4AFA-D706-D1CF-A74F-AFA67EB45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6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FE1343-FE4D-FC86-1EF0-2F9B00B57443}"/>
              </a:ext>
            </a:extLst>
          </p:cNvPr>
          <p:cNvSpPr/>
          <p:nvPr/>
        </p:nvSpPr>
        <p:spPr bwMode="white">
          <a:xfrm>
            <a:off x="2654479" y="2403270"/>
            <a:ext cx="3922512" cy="18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4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