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g_16777215">
            <a:extLst>
              <a:ext uri="{FF2B5EF4-FFF2-40B4-BE49-F238E27FC236}">
                <a16:creationId xmlns:a16="http://schemas.microsoft.com/office/drawing/2014/main" id="{CB981AE2-5F83-4636-8A32-9E29E8FD48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0" t="54376" r="33831" b="5901"/>
          <a:stretch/>
        </p:blipFill>
        <p:spPr>
          <a:xfrm>
            <a:off x="3863621" y="3873853"/>
            <a:ext cx="4323251" cy="5859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EFA45233-0AD3-4538-B820-759CF24AB1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220" b="60277"/>
          <a:stretch/>
        </p:blipFill>
        <p:spPr>
          <a:xfrm>
            <a:off x="4933053" y="2398162"/>
            <a:ext cx="1587387" cy="5859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45E0AEB-524A-68AD-63B3-01648B9CD4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262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51925A2-D27E-CA6C-0425-EB9ED9DFB9E8}"/>
              </a:ext>
            </a:extLst>
          </p:cNvPr>
          <p:cNvSpPr/>
          <p:nvPr/>
        </p:nvSpPr>
        <p:spPr bwMode="white">
          <a:xfrm>
            <a:off x="3292363" y="1837409"/>
            <a:ext cx="342743" cy="285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D61F0C0-FBAD-49C9-1E32-A9B72E0906B1}"/>
              </a:ext>
            </a:extLst>
          </p:cNvPr>
          <p:cNvSpPr/>
          <p:nvPr/>
        </p:nvSpPr>
        <p:spPr bwMode="white">
          <a:xfrm>
            <a:off x="6472264" y="1827878"/>
            <a:ext cx="675966" cy="2954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1D16310-A02E-7753-CF80-7BD8CDBF41A1}"/>
              </a:ext>
            </a:extLst>
          </p:cNvPr>
          <p:cNvSpPr/>
          <p:nvPr/>
        </p:nvSpPr>
        <p:spPr bwMode="white">
          <a:xfrm>
            <a:off x="1350148" y="2342588"/>
            <a:ext cx="1218644" cy="3050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6B34CEF-BC0B-705A-B938-9C18ACD1A1D7}"/>
              </a:ext>
            </a:extLst>
          </p:cNvPr>
          <p:cNvSpPr/>
          <p:nvPr/>
        </p:nvSpPr>
        <p:spPr bwMode="white">
          <a:xfrm>
            <a:off x="5339305" y="2352120"/>
            <a:ext cx="923504" cy="285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EF21515-4F73-572B-3E8E-FA042C5F3CD4}"/>
              </a:ext>
            </a:extLst>
          </p:cNvPr>
          <p:cNvSpPr/>
          <p:nvPr/>
        </p:nvSpPr>
        <p:spPr bwMode="white">
          <a:xfrm>
            <a:off x="8528727" y="2342588"/>
            <a:ext cx="2637222" cy="3050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51162FF-461E-A763-8893-3DFE03D4384E}"/>
              </a:ext>
            </a:extLst>
          </p:cNvPr>
          <p:cNvSpPr/>
          <p:nvPr/>
        </p:nvSpPr>
        <p:spPr bwMode="white">
          <a:xfrm>
            <a:off x="4863272" y="2876362"/>
            <a:ext cx="1066314" cy="285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img_16777215">
            <a:extLst>
              <a:ext uri="{FF2B5EF4-FFF2-40B4-BE49-F238E27FC236}">
                <a16:creationId xmlns:a16="http://schemas.microsoft.com/office/drawing/2014/main" id="{70F9FF1A-3E01-4BA2-B584-8571F11C71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06" y="3286224"/>
            <a:ext cx="11520000" cy="22509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EAF8E797-51E5-4117-98BC-A54C1F35BC08}"/>
              </a:ext>
            </a:extLst>
          </p:cNvPr>
          <p:cNvSpPr/>
          <p:nvPr/>
        </p:nvSpPr>
        <p:spPr bwMode="white">
          <a:xfrm>
            <a:off x="4465281" y="3925262"/>
            <a:ext cx="1313851" cy="267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A8B3EB1A-CAD9-4DF7-95AA-6C20828DBBDA}"/>
              </a:ext>
            </a:extLst>
          </p:cNvPr>
          <p:cNvSpPr/>
          <p:nvPr/>
        </p:nvSpPr>
        <p:spPr bwMode="white">
          <a:xfrm>
            <a:off x="2139368" y="5108603"/>
            <a:ext cx="361785" cy="267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4457C77E-FDC4-47B3-B80C-929D1806BA6E}"/>
              </a:ext>
            </a:extLst>
          </p:cNvPr>
          <p:cNvSpPr/>
          <p:nvPr/>
        </p:nvSpPr>
        <p:spPr bwMode="white">
          <a:xfrm>
            <a:off x="5779132" y="5108603"/>
            <a:ext cx="361785" cy="267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DD9243E8-D9BD-448D-B6C4-11226FFF08AD}"/>
              </a:ext>
            </a:extLst>
          </p:cNvPr>
          <p:cNvSpPr/>
          <p:nvPr/>
        </p:nvSpPr>
        <p:spPr bwMode="white">
          <a:xfrm>
            <a:off x="9678779" y="5108603"/>
            <a:ext cx="361785" cy="267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987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F906D45-8FC1-A2B3-0C4D-75E0F59CAD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486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EDEC65B-BC30-879E-465E-BB4D799CA0CE}"/>
              </a:ext>
            </a:extLst>
          </p:cNvPr>
          <p:cNvSpPr/>
          <p:nvPr/>
        </p:nvSpPr>
        <p:spPr bwMode="white">
          <a:xfrm>
            <a:off x="3092429" y="1626975"/>
            <a:ext cx="3313190" cy="285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4496D60-FD8E-3576-D1D3-9A3CB47CF8DC}"/>
              </a:ext>
            </a:extLst>
          </p:cNvPr>
          <p:cNvSpPr/>
          <p:nvPr/>
        </p:nvSpPr>
        <p:spPr bwMode="white">
          <a:xfrm>
            <a:off x="9718809" y="1607922"/>
            <a:ext cx="209454" cy="228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D051532-BE94-4B66-3ADA-5F00D307F08A}"/>
              </a:ext>
            </a:extLst>
          </p:cNvPr>
          <p:cNvSpPr/>
          <p:nvPr/>
        </p:nvSpPr>
        <p:spPr bwMode="white">
          <a:xfrm>
            <a:off x="3025785" y="2112807"/>
            <a:ext cx="3456000" cy="2762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34750E4-8186-27EE-4639-140D3B8D23FA}"/>
              </a:ext>
            </a:extLst>
          </p:cNvPr>
          <p:cNvSpPr/>
          <p:nvPr/>
        </p:nvSpPr>
        <p:spPr bwMode="white">
          <a:xfrm>
            <a:off x="7481454" y="2131859"/>
            <a:ext cx="152330" cy="228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9D60F02-B363-4310-6576-7655EB0F5F35}"/>
              </a:ext>
            </a:extLst>
          </p:cNvPr>
          <p:cNvSpPr/>
          <p:nvPr/>
        </p:nvSpPr>
        <p:spPr bwMode="white">
          <a:xfrm>
            <a:off x="9633123" y="2131859"/>
            <a:ext cx="209454" cy="228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236A7E7-6523-BFC7-F0F1-9E660FF4C1AB}"/>
              </a:ext>
            </a:extLst>
          </p:cNvPr>
          <p:cNvSpPr/>
          <p:nvPr/>
        </p:nvSpPr>
        <p:spPr bwMode="white">
          <a:xfrm>
            <a:off x="3082909" y="2589113"/>
            <a:ext cx="3322710" cy="285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1BC7988-F130-EFE9-3015-3E7DB5D57C39}"/>
              </a:ext>
            </a:extLst>
          </p:cNvPr>
          <p:cNvSpPr/>
          <p:nvPr/>
        </p:nvSpPr>
        <p:spPr bwMode="white">
          <a:xfrm>
            <a:off x="7995570" y="2636744"/>
            <a:ext cx="352264" cy="285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23A7DA8-F61B-D503-E158-5F4B537D5B18}"/>
              </a:ext>
            </a:extLst>
          </p:cNvPr>
          <p:cNvSpPr/>
          <p:nvPr/>
        </p:nvSpPr>
        <p:spPr bwMode="white">
          <a:xfrm>
            <a:off x="9880661" y="2627218"/>
            <a:ext cx="361785" cy="2953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9912F2D-2A1F-BA06-D6B6-70725D73CB80}"/>
              </a:ext>
            </a:extLst>
          </p:cNvPr>
          <p:cNvSpPr/>
          <p:nvPr/>
        </p:nvSpPr>
        <p:spPr bwMode="white">
          <a:xfrm>
            <a:off x="3206677" y="3074946"/>
            <a:ext cx="3084694" cy="2762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CE5DA5CC-3C33-05C1-44BF-AE51A3DAAC44}"/>
              </a:ext>
            </a:extLst>
          </p:cNvPr>
          <p:cNvSpPr/>
          <p:nvPr/>
        </p:nvSpPr>
        <p:spPr bwMode="white">
          <a:xfrm>
            <a:off x="7386247" y="3141629"/>
            <a:ext cx="361785" cy="304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BFA54F88-1FDD-9EA5-773A-D742ED90B222}"/>
              </a:ext>
            </a:extLst>
          </p:cNvPr>
          <p:cNvSpPr/>
          <p:nvPr/>
        </p:nvSpPr>
        <p:spPr bwMode="white">
          <a:xfrm>
            <a:off x="8709619" y="3179733"/>
            <a:ext cx="209454" cy="228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DED1D0D6-634F-15DC-6612-0D2F85CE6DB6}"/>
              </a:ext>
            </a:extLst>
          </p:cNvPr>
          <p:cNvSpPr/>
          <p:nvPr/>
        </p:nvSpPr>
        <p:spPr bwMode="white">
          <a:xfrm>
            <a:off x="1483438" y="4218081"/>
            <a:ext cx="6121785" cy="228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930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0006320-2B29-8828-8F83-6C07EA405C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086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F0F67DA-C2BF-97A8-C7B6-83C9D5BA170F}"/>
              </a:ext>
            </a:extLst>
          </p:cNvPr>
          <p:cNvSpPr/>
          <p:nvPr/>
        </p:nvSpPr>
        <p:spPr bwMode="white">
          <a:xfrm>
            <a:off x="4920396" y="2530727"/>
            <a:ext cx="390347" cy="2094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B48A81B-3715-ADD6-7176-A7B3DB48EB50}"/>
              </a:ext>
            </a:extLst>
          </p:cNvPr>
          <p:cNvSpPr/>
          <p:nvPr/>
        </p:nvSpPr>
        <p:spPr bwMode="white">
          <a:xfrm>
            <a:off x="6072396" y="2521206"/>
            <a:ext cx="437950" cy="218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1DE4883-9F00-A9E2-5290-16DA8F5A8A2E}"/>
              </a:ext>
            </a:extLst>
          </p:cNvPr>
          <p:cNvSpPr/>
          <p:nvPr/>
        </p:nvSpPr>
        <p:spPr bwMode="white">
          <a:xfrm>
            <a:off x="7224396" y="2521206"/>
            <a:ext cx="437950" cy="218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03F8CD3-1907-717E-E29A-FB96E26DF3B2}"/>
              </a:ext>
            </a:extLst>
          </p:cNvPr>
          <p:cNvSpPr/>
          <p:nvPr/>
        </p:nvSpPr>
        <p:spPr bwMode="white">
          <a:xfrm>
            <a:off x="8462082" y="2521206"/>
            <a:ext cx="209454" cy="218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16626A3-6DD1-9553-ACB3-D8C1F44AEB4F}"/>
              </a:ext>
            </a:extLst>
          </p:cNvPr>
          <p:cNvSpPr/>
          <p:nvPr/>
        </p:nvSpPr>
        <p:spPr bwMode="white">
          <a:xfrm>
            <a:off x="9528396" y="2521206"/>
            <a:ext cx="428429" cy="218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547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FC8D5D5-29BA-132B-3E12-3C40BB28EF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538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1ECB778-F3C3-75EF-FFC0-CAACB7BEF682}"/>
              </a:ext>
            </a:extLst>
          </p:cNvPr>
          <p:cNvSpPr/>
          <p:nvPr/>
        </p:nvSpPr>
        <p:spPr bwMode="white">
          <a:xfrm>
            <a:off x="5586842" y="1848977"/>
            <a:ext cx="1351933" cy="2290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51D731A-532C-2F3C-2AA1-B7B902020138}"/>
              </a:ext>
            </a:extLst>
          </p:cNvPr>
          <p:cNvSpPr/>
          <p:nvPr/>
        </p:nvSpPr>
        <p:spPr bwMode="white">
          <a:xfrm>
            <a:off x="9890181" y="1829887"/>
            <a:ext cx="1171041" cy="2767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E1444E0-A9BC-FCC2-4833-E26EC04332E1}"/>
              </a:ext>
            </a:extLst>
          </p:cNvPr>
          <p:cNvSpPr/>
          <p:nvPr/>
        </p:nvSpPr>
        <p:spPr bwMode="white">
          <a:xfrm>
            <a:off x="5910545" y="2364392"/>
            <a:ext cx="1380495" cy="2290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3723577-CE66-A2CF-6C03-4EFDE40CF44D}"/>
              </a:ext>
            </a:extLst>
          </p:cNvPr>
          <p:cNvSpPr/>
          <p:nvPr/>
        </p:nvSpPr>
        <p:spPr bwMode="white">
          <a:xfrm>
            <a:off x="10347173" y="2335758"/>
            <a:ext cx="561719" cy="3054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4F4441F-04EC-4F89-4D48-6F7A7603D01A}"/>
              </a:ext>
            </a:extLst>
          </p:cNvPr>
          <p:cNvSpPr/>
          <p:nvPr/>
        </p:nvSpPr>
        <p:spPr bwMode="white">
          <a:xfrm>
            <a:off x="5891504" y="2879807"/>
            <a:ext cx="1399537" cy="2386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4ED7BF08-40F0-612D-B8DF-8FEDF2A380BE}"/>
              </a:ext>
            </a:extLst>
          </p:cNvPr>
          <p:cNvSpPr/>
          <p:nvPr/>
        </p:nvSpPr>
        <p:spPr bwMode="white">
          <a:xfrm>
            <a:off x="10280528" y="2860718"/>
            <a:ext cx="704529" cy="2958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881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5</cp:revision>
  <dcterms:created xsi:type="dcterms:W3CDTF">2023-07-20T00:26:43Z</dcterms:created>
  <dcterms:modified xsi:type="dcterms:W3CDTF">2023-07-25T09:33:30Z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