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3" r:id="rId5"/>
    <p:sldId id="269" r:id="rId6"/>
    <p:sldId id="270" r:id="rId7"/>
    <p:sldId id="262" r:id="rId8"/>
    <p:sldId id="258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4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image" Target="../media/image4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image" Target="../media/image6.png"/><Relationship Id="rId3" Type="http://schemas.openxmlformats.org/officeDocument/2006/relationships/tags" Target="../tags/tag13.xml"/><Relationship Id="rId2" Type="http://schemas.openxmlformats.org/officeDocument/2006/relationships/image" Target="../media/image5.png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image" Target="../media/image7.png"/><Relationship Id="rId1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2.xml"/><Relationship Id="rId2" Type="http://schemas.openxmlformats.org/officeDocument/2006/relationships/image" Target="../media/image8.png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g_16777215"/>
          <p:cNvPicPr>
            <a:picLocks noChangeAspect="1"/>
          </p:cNvPicPr>
          <p:nvPr/>
        </p:nvPicPr>
        <p:blipFill rotWithShape="1"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8" b="51873"/>
          <a:stretch>
            <a:fillRect/>
          </a:stretch>
        </p:blipFill>
        <p:spPr>
          <a:xfrm>
            <a:off x="4729587" y="2407726"/>
            <a:ext cx="2732824" cy="7157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417695" y="3825240"/>
            <a:ext cx="3326130" cy="5118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3365" y="200660"/>
            <a:ext cx="11685905" cy="4442460"/>
          </a:xfrm>
          <a:prstGeom prst="rect">
            <a:avLst/>
          </a:prstGeom>
        </p:spPr>
      </p:pic>
      <p:sp useBgFill="1">
        <p:nvSpPr>
          <p:cNvPr id="4" name="矩形 3"/>
          <p:cNvSpPr/>
          <p:nvPr>
            <p:custDataLst>
              <p:tags r:id="rId3"/>
            </p:custDataLst>
          </p:nvPr>
        </p:nvSpPr>
        <p:spPr bwMode="white">
          <a:xfrm>
            <a:off x="894715" y="2483485"/>
            <a:ext cx="2402840" cy="23818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>
            <p:custDataLst>
              <p:tags r:id="rId4"/>
            </p:custDataLst>
          </p:nvPr>
        </p:nvSpPr>
        <p:spPr bwMode="white">
          <a:xfrm>
            <a:off x="3793490" y="2483485"/>
            <a:ext cx="2402840" cy="23818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>
            <p:custDataLst>
              <p:tags r:id="rId5"/>
            </p:custDataLst>
          </p:nvPr>
        </p:nvSpPr>
        <p:spPr bwMode="white">
          <a:xfrm>
            <a:off x="6692265" y="2482850"/>
            <a:ext cx="2402840" cy="25095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6"/>
            </p:custDataLst>
          </p:nvPr>
        </p:nvSpPr>
        <p:spPr bwMode="white">
          <a:xfrm>
            <a:off x="9591040" y="2483485"/>
            <a:ext cx="2402840" cy="23818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7"/>
            </p:custDataLst>
          </p:nvPr>
        </p:nvSpPr>
        <p:spPr bwMode="white">
          <a:xfrm>
            <a:off x="2005965" y="1817370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8"/>
            </p:custDataLst>
          </p:nvPr>
        </p:nvSpPr>
        <p:spPr bwMode="white">
          <a:xfrm>
            <a:off x="4893945" y="1817370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9"/>
            </p:custDataLst>
          </p:nvPr>
        </p:nvSpPr>
        <p:spPr bwMode="white">
          <a:xfrm>
            <a:off x="7781925" y="1817370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10"/>
            </p:custDataLst>
          </p:nvPr>
        </p:nvSpPr>
        <p:spPr bwMode="white">
          <a:xfrm>
            <a:off x="10636885" y="1944370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8745" y="288925"/>
            <a:ext cx="11955780" cy="2413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57480" y="2816860"/>
            <a:ext cx="11789410" cy="2809240"/>
          </a:xfrm>
          <a:prstGeom prst="rect">
            <a:avLst/>
          </a:prstGeom>
        </p:spPr>
      </p:pic>
      <p:sp useBgFill="1">
        <p:nvSpPr>
          <p:cNvPr id="16" name="矩形 15"/>
          <p:cNvSpPr/>
          <p:nvPr>
            <p:custDataLst>
              <p:tags r:id="rId5"/>
            </p:custDataLst>
          </p:nvPr>
        </p:nvSpPr>
        <p:spPr bwMode="white">
          <a:xfrm>
            <a:off x="3581400" y="1560195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>
            <p:custDataLst>
              <p:tags r:id="rId6"/>
            </p:custDataLst>
          </p:nvPr>
        </p:nvSpPr>
        <p:spPr bwMode="white">
          <a:xfrm>
            <a:off x="9671685" y="1560195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>
            <p:custDataLst>
              <p:tags r:id="rId7"/>
            </p:custDataLst>
          </p:nvPr>
        </p:nvSpPr>
        <p:spPr bwMode="white">
          <a:xfrm>
            <a:off x="3816985" y="2188845"/>
            <a:ext cx="1302385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8"/>
            </p:custDataLst>
          </p:nvPr>
        </p:nvSpPr>
        <p:spPr bwMode="white">
          <a:xfrm>
            <a:off x="9962515" y="2188845"/>
            <a:ext cx="1548130" cy="5270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9"/>
            </p:custDataLst>
          </p:nvPr>
        </p:nvSpPr>
        <p:spPr bwMode="white">
          <a:xfrm>
            <a:off x="1916430" y="3996690"/>
            <a:ext cx="5681980" cy="19456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5" grpId="0" bldLvl="0" animBg="1"/>
      <p:bldP spid="14" grpId="0" bldLvl="0" animBg="1"/>
      <p:bldP spid="15" grpId="0" bldLvl="0" animBg="1"/>
      <p:bldP spid="1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8590" y="427355"/>
            <a:ext cx="11895455" cy="2829560"/>
          </a:xfrm>
          <a:prstGeom prst="rect">
            <a:avLst/>
          </a:prstGeom>
        </p:spPr>
      </p:pic>
      <p:sp useBgFill="1">
        <p:nvSpPr>
          <p:cNvPr id="16" name="矩形 15"/>
          <p:cNvSpPr/>
          <p:nvPr>
            <p:custDataLst>
              <p:tags r:id="rId3"/>
            </p:custDataLst>
          </p:nvPr>
        </p:nvSpPr>
        <p:spPr bwMode="white">
          <a:xfrm>
            <a:off x="1793875" y="1426845"/>
            <a:ext cx="6197600" cy="21697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1600" y="290195"/>
            <a:ext cx="12065000" cy="3687445"/>
          </a:xfrm>
          <a:prstGeom prst="rect">
            <a:avLst/>
          </a:prstGeom>
        </p:spPr>
      </p:pic>
      <p:sp useBgFill="1">
        <p:nvSpPr>
          <p:cNvPr id="16" name="矩形 15"/>
          <p:cNvSpPr/>
          <p:nvPr>
            <p:custDataLst>
              <p:tags r:id="rId3"/>
            </p:custDataLst>
          </p:nvPr>
        </p:nvSpPr>
        <p:spPr bwMode="white">
          <a:xfrm>
            <a:off x="1927860" y="2454275"/>
            <a:ext cx="5816600" cy="21361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COMMONDATA" val="eyJoZGlkIjoiYWQ0NzgwNzEwNzQ2YmY5MDc3ZGE1ODA0NTM0ZmZlNjc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</cp:revision>
  <dcterms:created xsi:type="dcterms:W3CDTF">2023-07-20T00:26:00Z</dcterms:created>
  <dcterms:modified xsi:type="dcterms:W3CDTF">2023-07-28T15:04:09Z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6F2A089325D34E74B0B98DC779C24F40_12</vt:lpwstr>
  </property>
  <property fmtid="{D5CDD505-2E9C-101B-9397-08002B2CF9AE}" pid="3" name="KSOProductBuildVer">
    <vt:lpwstr>2052-11.1.0.14309</vt:lpwstr>
  </property>
</Properties>
</file>