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9" b="53950"/>
          <a:stretch>
            <a:fillRect/>
          </a:stretch>
        </p:blipFill>
        <p:spPr>
          <a:xfrm>
            <a:off x="4825172" y="2319018"/>
            <a:ext cx="2896235" cy="714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53295" r="34500" b="10274"/>
          <a:stretch/>
        </p:blipFill>
        <p:spPr>
          <a:xfrm>
            <a:off x="4267324" y="3780414"/>
            <a:ext cx="4011930" cy="5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02280" y="1807998"/>
            <a:ext cx="666446" cy="29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42842" y="1807998"/>
            <a:ext cx="666446" cy="29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02280" y="2341472"/>
            <a:ext cx="666446" cy="29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29123" y="2341472"/>
            <a:ext cx="971107" cy="29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26115" y="2874945"/>
            <a:ext cx="666446" cy="29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68198" y="2874945"/>
            <a:ext cx="971107" cy="29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8645"/>
            <a:ext cx="11520000" cy="194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3273322" y="3660302"/>
            <a:ext cx="1266247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3"/>
            </p:custDataLst>
          </p:nvPr>
        </p:nvSpPr>
        <p:spPr bwMode="white">
          <a:xfrm>
            <a:off x="1517015" y="2107715"/>
            <a:ext cx="8562340" cy="531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65186"/>
            <a:ext cx="11520000" cy="4292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30909" y="1056398"/>
            <a:ext cx="361785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49950" y="1581082"/>
            <a:ext cx="361785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49950" y="2649529"/>
            <a:ext cx="361785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96363" y="4252200"/>
            <a:ext cx="5236363" cy="305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26115" y="2418667"/>
            <a:ext cx="6121785" cy="304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2023-07-20T00:26:00Z</dcterms:created>
  <dcterms:modified xsi:type="dcterms:W3CDTF">2023-07-25T08:36:21Z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