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B87CD3-EEC0-0562-8F57-B259AFD920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76" b="23744"/>
          <a:stretch/>
        </p:blipFill>
        <p:spPr>
          <a:xfrm>
            <a:off x="3030291" y="3858233"/>
            <a:ext cx="6131416" cy="603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8B4E85BE-1C44-4827-822C-EAD23942E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95" b="59335"/>
          <a:stretch/>
        </p:blipFill>
        <p:spPr>
          <a:xfrm>
            <a:off x="4989796" y="2441158"/>
            <a:ext cx="2212405" cy="637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E90DC3-2A46-0723-1555-E2449587C3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1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0D6467-E543-71AE-9280-0CF43FAE8F52}"/>
              </a:ext>
            </a:extLst>
          </p:cNvPr>
          <p:cNvSpPr/>
          <p:nvPr/>
        </p:nvSpPr>
        <p:spPr bwMode="white">
          <a:xfrm>
            <a:off x="1873785" y="1913547"/>
            <a:ext cx="1209123" cy="22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D3BB04-D121-AF99-AB95-BCC18A4E64B1}"/>
              </a:ext>
            </a:extLst>
          </p:cNvPr>
          <p:cNvSpPr/>
          <p:nvPr/>
        </p:nvSpPr>
        <p:spPr bwMode="white">
          <a:xfrm>
            <a:off x="4577652" y="1913547"/>
            <a:ext cx="1351933" cy="22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8D6EB0-751D-9AE7-3F52-3B44439E8DAA}"/>
              </a:ext>
            </a:extLst>
          </p:cNvPr>
          <p:cNvSpPr/>
          <p:nvPr/>
        </p:nvSpPr>
        <p:spPr bwMode="white">
          <a:xfrm>
            <a:off x="7272000" y="1913547"/>
            <a:ext cx="1504264" cy="22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7B656E9C-C5F6-4F75-9DEE-A455E5022133}"/>
              </a:ext>
            </a:extLst>
          </p:cNvPr>
          <p:cNvSpPr/>
          <p:nvPr/>
        </p:nvSpPr>
        <p:spPr bwMode="white">
          <a:xfrm>
            <a:off x="753197" y="2416140"/>
            <a:ext cx="1801744" cy="1532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C034FFE3-535D-4395-BAFF-B979FDD57657}"/>
              </a:ext>
            </a:extLst>
          </p:cNvPr>
          <p:cNvSpPr/>
          <p:nvPr/>
        </p:nvSpPr>
        <p:spPr bwMode="white">
          <a:xfrm>
            <a:off x="3451874" y="2163024"/>
            <a:ext cx="1801744" cy="1532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7CA4CD4E-D92D-41EC-A1C5-54C27FF005D8}"/>
              </a:ext>
            </a:extLst>
          </p:cNvPr>
          <p:cNvSpPr/>
          <p:nvPr/>
        </p:nvSpPr>
        <p:spPr bwMode="white">
          <a:xfrm>
            <a:off x="6037512" y="2279565"/>
            <a:ext cx="1801744" cy="224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1DB10E57-D2F2-460B-9E0B-82E8DC9B9717}"/>
              </a:ext>
            </a:extLst>
          </p:cNvPr>
          <p:cNvSpPr/>
          <p:nvPr/>
        </p:nvSpPr>
        <p:spPr bwMode="white">
          <a:xfrm>
            <a:off x="8958756" y="2375799"/>
            <a:ext cx="1801744" cy="224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FF6CEDB9-8066-4DFB-BD9B-34F62D8EB863}"/>
              </a:ext>
            </a:extLst>
          </p:cNvPr>
          <p:cNvSpPr/>
          <p:nvPr/>
        </p:nvSpPr>
        <p:spPr bwMode="white">
          <a:xfrm>
            <a:off x="10008368" y="1907112"/>
            <a:ext cx="1504264" cy="22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16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C0DA5E-A897-1EBC-3B45-61004E223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1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D028C3-F293-9B85-32EA-54FC808E5D44}"/>
              </a:ext>
            </a:extLst>
          </p:cNvPr>
          <p:cNvSpPr/>
          <p:nvPr/>
        </p:nvSpPr>
        <p:spPr bwMode="white">
          <a:xfrm>
            <a:off x="7262479" y="1284974"/>
            <a:ext cx="314181" cy="286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C23E1C-2905-BBCB-0214-B0ADCCDD79C6}"/>
              </a:ext>
            </a:extLst>
          </p:cNvPr>
          <p:cNvSpPr/>
          <p:nvPr/>
        </p:nvSpPr>
        <p:spPr bwMode="white">
          <a:xfrm>
            <a:off x="1473917" y="3096779"/>
            <a:ext cx="8930380" cy="581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9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38CF91-A3FA-0DF0-0E48-4D3A55276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9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7830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1A2980-C86B-1F04-1F5A-DD2A3E738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7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761DA7A-1938-78DF-498E-5AA571687986}"/>
              </a:ext>
            </a:extLst>
          </p:cNvPr>
          <p:cNvSpPr/>
          <p:nvPr/>
        </p:nvSpPr>
        <p:spPr bwMode="white">
          <a:xfrm>
            <a:off x="1622612" y="932053"/>
            <a:ext cx="5190564" cy="905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650355-4192-50D7-4D8F-A37D9E9407F6}"/>
              </a:ext>
            </a:extLst>
          </p:cNvPr>
          <p:cNvSpPr/>
          <p:nvPr/>
        </p:nvSpPr>
        <p:spPr bwMode="white">
          <a:xfrm>
            <a:off x="1622612" y="2524267"/>
            <a:ext cx="4805081" cy="183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2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2023-07-25T08:55:12Z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