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E537793-5E68-9E16-D563-9D1656F6F1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05" b="34523"/>
          <a:stretch/>
        </p:blipFill>
        <p:spPr>
          <a:xfrm>
            <a:off x="3311842" y="3779382"/>
            <a:ext cx="5644152" cy="544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455FFA65-BF80-41FA-83F9-4CE8803721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95" b="59335"/>
          <a:stretch/>
        </p:blipFill>
        <p:spPr>
          <a:xfrm>
            <a:off x="4989797" y="2441158"/>
            <a:ext cx="2212405" cy="637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B5DB67-D5CC-9650-7F57-5AB8D524C3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09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1B6DBB4-357C-9252-8CA0-9065F4E1403F}"/>
              </a:ext>
            </a:extLst>
          </p:cNvPr>
          <p:cNvSpPr/>
          <p:nvPr/>
        </p:nvSpPr>
        <p:spPr bwMode="white">
          <a:xfrm>
            <a:off x="10604231" y="1847535"/>
            <a:ext cx="228495" cy="228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81C400E-9BD6-18A7-117A-C0ADDC31F18A}"/>
              </a:ext>
            </a:extLst>
          </p:cNvPr>
          <p:cNvSpPr/>
          <p:nvPr/>
        </p:nvSpPr>
        <p:spPr bwMode="white">
          <a:xfrm>
            <a:off x="9204694" y="2925045"/>
            <a:ext cx="218975" cy="238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18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A0AF651-B996-4597-4C26-E7863858F7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01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027E9F3-BFE0-6D81-8C7B-2C70EE4AF095}"/>
              </a:ext>
            </a:extLst>
          </p:cNvPr>
          <p:cNvSpPr/>
          <p:nvPr/>
        </p:nvSpPr>
        <p:spPr bwMode="white">
          <a:xfrm>
            <a:off x="4511008" y="1648525"/>
            <a:ext cx="628363" cy="219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5EFDEF5-75B0-98CE-1B00-59866FB9CE70}"/>
              </a:ext>
            </a:extLst>
          </p:cNvPr>
          <p:cNvSpPr/>
          <p:nvPr/>
        </p:nvSpPr>
        <p:spPr bwMode="white">
          <a:xfrm>
            <a:off x="10613752" y="1648525"/>
            <a:ext cx="352264" cy="219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B90B2A6-1F07-849D-32F0-7C0CC1E594D4}"/>
              </a:ext>
            </a:extLst>
          </p:cNvPr>
          <p:cNvSpPr/>
          <p:nvPr/>
        </p:nvSpPr>
        <p:spPr bwMode="white">
          <a:xfrm>
            <a:off x="3568462" y="2135301"/>
            <a:ext cx="199933" cy="209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1575EAD-7A9E-343E-843D-681E317C49DA}"/>
              </a:ext>
            </a:extLst>
          </p:cNvPr>
          <p:cNvSpPr/>
          <p:nvPr/>
        </p:nvSpPr>
        <p:spPr bwMode="white">
          <a:xfrm>
            <a:off x="9680727" y="2135301"/>
            <a:ext cx="352264" cy="209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A2D57E3-05B1-379D-4C5B-BB3732F8EB2D}"/>
              </a:ext>
            </a:extLst>
          </p:cNvPr>
          <p:cNvSpPr/>
          <p:nvPr/>
        </p:nvSpPr>
        <p:spPr bwMode="white">
          <a:xfrm>
            <a:off x="5748694" y="2612532"/>
            <a:ext cx="476033" cy="219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0BF18F0-2D0E-D455-2CC6-BA2321D90D78}"/>
              </a:ext>
            </a:extLst>
          </p:cNvPr>
          <p:cNvSpPr/>
          <p:nvPr/>
        </p:nvSpPr>
        <p:spPr bwMode="white">
          <a:xfrm>
            <a:off x="8814347" y="2612532"/>
            <a:ext cx="199933" cy="209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98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883A3F9-E866-F4D6-0C24-628FD8941D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72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40A73AC-10CF-8F58-6B14-56449393CADF}"/>
              </a:ext>
            </a:extLst>
          </p:cNvPr>
          <p:cNvSpPr/>
          <p:nvPr/>
        </p:nvSpPr>
        <p:spPr bwMode="white">
          <a:xfrm>
            <a:off x="2097741" y="1620125"/>
            <a:ext cx="4930587" cy="1185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90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36452DE-7FF0-3AF4-9D6F-5C97B93252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99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26DA3AD-FC13-5732-75E9-17988C9229C7}"/>
              </a:ext>
            </a:extLst>
          </p:cNvPr>
          <p:cNvSpPr/>
          <p:nvPr/>
        </p:nvSpPr>
        <p:spPr bwMode="white">
          <a:xfrm>
            <a:off x="5025123" y="2495777"/>
            <a:ext cx="266578" cy="209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E8E2C58-8934-18BB-67E2-6DA4F37A9662}"/>
              </a:ext>
            </a:extLst>
          </p:cNvPr>
          <p:cNvSpPr/>
          <p:nvPr/>
        </p:nvSpPr>
        <p:spPr bwMode="white">
          <a:xfrm>
            <a:off x="3025785" y="3754360"/>
            <a:ext cx="2227834" cy="295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75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04158E1-601F-CD16-0947-39ACC6702F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87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D86BC62-A622-31F1-D5C6-19FB6C71700E}"/>
              </a:ext>
            </a:extLst>
          </p:cNvPr>
          <p:cNvSpPr/>
          <p:nvPr/>
        </p:nvSpPr>
        <p:spPr bwMode="white">
          <a:xfrm>
            <a:off x="1541929" y="1276840"/>
            <a:ext cx="5889812" cy="1753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95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2023-07-25T08:56:12Z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