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CDB0CB-89FA-8ACC-4386-CA1F80FFF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7" b="23385"/>
          <a:stretch/>
        </p:blipFill>
        <p:spPr>
          <a:xfrm>
            <a:off x="4404045" y="3753841"/>
            <a:ext cx="3503546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67405EF-D7E5-46A9-9807-954C789C0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62A843-5D86-8994-89D3-497EF1827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6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683C52-C9DF-A2E0-2A34-6613ED2092D6}"/>
              </a:ext>
            </a:extLst>
          </p:cNvPr>
          <p:cNvSpPr/>
          <p:nvPr/>
        </p:nvSpPr>
        <p:spPr bwMode="white">
          <a:xfrm>
            <a:off x="1873785" y="1817191"/>
            <a:ext cx="1361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E085A4-D3DB-08F4-8602-F0A91DBA93F4}"/>
              </a:ext>
            </a:extLst>
          </p:cNvPr>
          <p:cNvSpPr/>
          <p:nvPr/>
        </p:nvSpPr>
        <p:spPr bwMode="white">
          <a:xfrm>
            <a:off x="4568132" y="1817191"/>
            <a:ext cx="1351933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D5AA3A-317A-E8F2-594B-778CDE8D3CB5}"/>
              </a:ext>
            </a:extLst>
          </p:cNvPr>
          <p:cNvSpPr/>
          <p:nvPr/>
        </p:nvSpPr>
        <p:spPr bwMode="white">
          <a:xfrm>
            <a:off x="7262479" y="1817191"/>
            <a:ext cx="1351933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76EED9-E4D7-D4C4-25B9-B305AD29654A}"/>
              </a:ext>
            </a:extLst>
          </p:cNvPr>
          <p:cNvSpPr/>
          <p:nvPr/>
        </p:nvSpPr>
        <p:spPr bwMode="white">
          <a:xfrm>
            <a:off x="9956826" y="1817191"/>
            <a:ext cx="150426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E57050-5AAF-6414-7D0C-FB6816850282}"/>
              </a:ext>
            </a:extLst>
          </p:cNvPr>
          <p:cNvSpPr/>
          <p:nvPr/>
        </p:nvSpPr>
        <p:spPr bwMode="white">
          <a:xfrm>
            <a:off x="779929" y="2331494"/>
            <a:ext cx="1739153" cy="137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5E5A681-5C38-47A3-843B-BFC80C4A32F7}"/>
              </a:ext>
            </a:extLst>
          </p:cNvPr>
          <p:cNvSpPr/>
          <p:nvPr/>
        </p:nvSpPr>
        <p:spPr bwMode="white">
          <a:xfrm>
            <a:off x="3603811" y="2205989"/>
            <a:ext cx="1739153" cy="137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8803CF86-C5F6-49B6-AEC7-48891E48C108}"/>
              </a:ext>
            </a:extLst>
          </p:cNvPr>
          <p:cNvSpPr/>
          <p:nvPr/>
        </p:nvSpPr>
        <p:spPr bwMode="white">
          <a:xfrm>
            <a:off x="6281540" y="2205989"/>
            <a:ext cx="1739153" cy="137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5F1C928A-2AED-4E89-A3A5-3A3DC881668F}"/>
              </a:ext>
            </a:extLst>
          </p:cNvPr>
          <p:cNvSpPr/>
          <p:nvPr/>
        </p:nvSpPr>
        <p:spPr bwMode="white">
          <a:xfrm>
            <a:off x="8959269" y="2293398"/>
            <a:ext cx="1739153" cy="137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DD458B-22C7-CE29-F356-94A0CAEFC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F626B2-7C60-8400-C362-B6505AD8D49E}"/>
              </a:ext>
            </a:extLst>
          </p:cNvPr>
          <p:cNvSpPr/>
          <p:nvPr/>
        </p:nvSpPr>
        <p:spPr bwMode="white">
          <a:xfrm>
            <a:off x="4007225" y="1409948"/>
            <a:ext cx="1416422" cy="136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9A4582-AF38-E30E-6839-2A849CA5859A}"/>
              </a:ext>
            </a:extLst>
          </p:cNvPr>
          <p:cNvSpPr/>
          <p:nvPr/>
        </p:nvSpPr>
        <p:spPr bwMode="white">
          <a:xfrm>
            <a:off x="8337063" y="3213952"/>
            <a:ext cx="476033" cy="23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A6C88FD-E8C9-CC69-A74F-727C7259029B}"/>
              </a:ext>
            </a:extLst>
          </p:cNvPr>
          <p:cNvSpPr/>
          <p:nvPr/>
        </p:nvSpPr>
        <p:spPr bwMode="white">
          <a:xfrm>
            <a:off x="3425652" y="3213952"/>
            <a:ext cx="285619" cy="23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50EA8E-F662-4C44-868F-A20447320A86}"/>
              </a:ext>
            </a:extLst>
          </p:cNvPr>
          <p:cNvSpPr/>
          <p:nvPr/>
        </p:nvSpPr>
        <p:spPr bwMode="white">
          <a:xfrm>
            <a:off x="8964707" y="1266512"/>
            <a:ext cx="1416422" cy="2059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5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62727-1707-7895-3985-476661FB2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9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0F51F5-190A-5DC9-CEE1-6474AFCDA5D3}"/>
              </a:ext>
            </a:extLst>
          </p:cNvPr>
          <p:cNvSpPr/>
          <p:nvPr/>
        </p:nvSpPr>
        <p:spPr bwMode="white">
          <a:xfrm>
            <a:off x="2340297" y="2075160"/>
            <a:ext cx="3608330" cy="1353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526D51-7631-55F7-46B6-60ACD4870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FA8AA2-EC3D-CE29-D898-147EC3456228}"/>
              </a:ext>
            </a:extLst>
          </p:cNvPr>
          <p:cNvSpPr/>
          <p:nvPr/>
        </p:nvSpPr>
        <p:spPr bwMode="white">
          <a:xfrm>
            <a:off x="1075766" y="4296924"/>
            <a:ext cx="3796632" cy="113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83F38E-43DD-EE3B-7D48-767C983E9C3C}"/>
              </a:ext>
            </a:extLst>
          </p:cNvPr>
          <p:cNvSpPr/>
          <p:nvPr/>
        </p:nvSpPr>
        <p:spPr bwMode="white">
          <a:xfrm>
            <a:off x="5997389" y="4325520"/>
            <a:ext cx="5289176" cy="113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