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12AA18-AA76-BF2A-E1C4-8FD74618D9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4" b="19769"/>
          <a:stretch/>
        </p:blipFill>
        <p:spPr>
          <a:xfrm>
            <a:off x="4023198" y="3911663"/>
            <a:ext cx="4286141" cy="719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9BDA233-13D1-4E85-987F-C7445B86F1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95" b="59335"/>
          <a:stretch/>
        </p:blipFill>
        <p:spPr>
          <a:xfrm>
            <a:off x="4989797" y="2458250"/>
            <a:ext cx="2212405" cy="63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B7E586-2A42-78A9-376D-6026CEB82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8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E59142-7865-080D-D04E-A7DC0A7D95DE}"/>
              </a:ext>
            </a:extLst>
          </p:cNvPr>
          <p:cNvSpPr/>
          <p:nvPr/>
        </p:nvSpPr>
        <p:spPr bwMode="white">
          <a:xfrm>
            <a:off x="1864264" y="1874433"/>
            <a:ext cx="209454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5FCCE0-30BF-2B7A-AEDA-1E80247AE8D5}"/>
              </a:ext>
            </a:extLst>
          </p:cNvPr>
          <p:cNvSpPr/>
          <p:nvPr/>
        </p:nvSpPr>
        <p:spPr bwMode="white">
          <a:xfrm>
            <a:off x="5596363" y="1874433"/>
            <a:ext cx="218975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E2401E-076E-4422-E0FE-EEB2DBABB55E}"/>
              </a:ext>
            </a:extLst>
          </p:cNvPr>
          <p:cNvSpPr/>
          <p:nvPr/>
        </p:nvSpPr>
        <p:spPr bwMode="white">
          <a:xfrm>
            <a:off x="9337983" y="1874433"/>
            <a:ext cx="218975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999208-879D-B4B5-7CD3-246677E2304A}"/>
              </a:ext>
            </a:extLst>
          </p:cNvPr>
          <p:cNvSpPr/>
          <p:nvPr/>
        </p:nvSpPr>
        <p:spPr bwMode="white">
          <a:xfrm>
            <a:off x="1854743" y="2436393"/>
            <a:ext cx="209454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D340A9-1EEF-D36E-B6BA-0594C82CCD69}"/>
              </a:ext>
            </a:extLst>
          </p:cNvPr>
          <p:cNvSpPr/>
          <p:nvPr/>
        </p:nvSpPr>
        <p:spPr bwMode="white">
          <a:xfrm>
            <a:off x="5605884" y="2436393"/>
            <a:ext cx="209454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535614A-35D1-D402-CDEB-376A971D7AEE}"/>
              </a:ext>
            </a:extLst>
          </p:cNvPr>
          <p:cNvSpPr/>
          <p:nvPr/>
        </p:nvSpPr>
        <p:spPr bwMode="white">
          <a:xfrm>
            <a:off x="9347504" y="2436393"/>
            <a:ext cx="209454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7A19BC9-1B78-39E6-91F4-C783B49E7AE9}"/>
              </a:ext>
            </a:extLst>
          </p:cNvPr>
          <p:cNvSpPr/>
          <p:nvPr/>
        </p:nvSpPr>
        <p:spPr bwMode="white">
          <a:xfrm>
            <a:off x="1883305" y="3626985"/>
            <a:ext cx="209454" cy="23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BF4FDC9-02DC-ADCD-74F6-CCBCD75E7EE7}"/>
              </a:ext>
            </a:extLst>
          </p:cNvPr>
          <p:cNvSpPr/>
          <p:nvPr/>
        </p:nvSpPr>
        <p:spPr bwMode="white">
          <a:xfrm>
            <a:off x="4520528" y="3626985"/>
            <a:ext cx="218975" cy="23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36027B0-F70A-0902-800D-E16B028F0043}"/>
              </a:ext>
            </a:extLst>
          </p:cNvPr>
          <p:cNvSpPr/>
          <p:nvPr/>
        </p:nvSpPr>
        <p:spPr bwMode="white">
          <a:xfrm>
            <a:off x="7138710" y="3626985"/>
            <a:ext cx="218975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220DAA2-5C23-6936-F1E4-18E11B1BB3AE}"/>
              </a:ext>
            </a:extLst>
          </p:cNvPr>
          <p:cNvSpPr/>
          <p:nvPr/>
        </p:nvSpPr>
        <p:spPr bwMode="white">
          <a:xfrm>
            <a:off x="9766413" y="3626985"/>
            <a:ext cx="228496" cy="23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FAA6B74-FAA0-F6F7-7D6B-FE6169B1D5AB}"/>
              </a:ext>
            </a:extLst>
          </p:cNvPr>
          <p:cNvSpPr/>
          <p:nvPr/>
        </p:nvSpPr>
        <p:spPr bwMode="white">
          <a:xfrm>
            <a:off x="1210235" y="4341340"/>
            <a:ext cx="939648" cy="786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0635BA5-3313-10AC-5FA1-5A28753A43AA}"/>
              </a:ext>
            </a:extLst>
          </p:cNvPr>
          <p:cNvSpPr/>
          <p:nvPr/>
        </p:nvSpPr>
        <p:spPr bwMode="white">
          <a:xfrm>
            <a:off x="3863788" y="4341340"/>
            <a:ext cx="1048871" cy="786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AF278DA-296D-B407-6985-EEB1AAE07461}"/>
              </a:ext>
            </a:extLst>
          </p:cNvPr>
          <p:cNvSpPr/>
          <p:nvPr/>
        </p:nvSpPr>
        <p:spPr bwMode="white">
          <a:xfrm>
            <a:off x="6556166" y="4341341"/>
            <a:ext cx="877684" cy="786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5438545-D93C-E307-6A9B-52A084773DC2}"/>
              </a:ext>
            </a:extLst>
          </p:cNvPr>
          <p:cNvSpPr/>
          <p:nvPr/>
        </p:nvSpPr>
        <p:spPr bwMode="white">
          <a:xfrm>
            <a:off x="9117223" y="4341340"/>
            <a:ext cx="950141" cy="65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3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11A62B-B7CB-8E97-6C06-72842A177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5"/>
          <a:stretch/>
        </p:blipFill>
        <p:spPr>
          <a:xfrm>
            <a:off x="336000" y="537882"/>
            <a:ext cx="11520000" cy="2967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B00518-196A-6B8C-A81E-A06235A7D961}"/>
              </a:ext>
            </a:extLst>
          </p:cNvPr>
          <p:cNvSpPr/>
          <p:nvPr/>
        </p:nvSpPr>
        <p:spPr bwMode="white">
          <a:xfrm>
            <a:off x="2297256" y="2390336"/>
            <a:ext cx="4841544" cy="118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9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528E6B-6F6A-5AE6-EB6B-E678D419A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C617F6-ECD2-6CB0-472C-B2A00EF61765}"/>
              </a:ext>
            </a:extLst>
          </p:cNvPr>
          <p:cNvSpPr/>
          <p:nvPr/>
        </p:nvSpPr>
        <p:spPr bwMode="white">
          <a:xfrm>
            <a:off x="2340297" y="2116278"/>
            <a:ext cx="4903185" cy="1312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3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F03039-B6C4-0313-DB46-2CF311AB9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9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956618-544F-84CC-90D0-D1423120E2A2}"/>
              </a:ext>
            </a:extLst>
          </p:cNvPr>
          <p:cNvSpPr/>
          <p:nvPr/>
        </p:nvSpPr>
        <p:spPr bwMode="white">
          <a:xfrm>
            <a:off x="2349818" y="1867607"/>
            <a:ext cx="6319053" cy="17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2023-07-25T08:53:18Z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