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4" r:id="rId5"/>
    <p:sldId id="261" r:id="rId6"/>
    <p:sldId id="265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F86F65-F9A9-8A77-E756-9F6810054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463" b="33410"/>
          <a:stretch/>
        </p:blipFill>
        <p:spPr>
          <a:xfrm>
            <a:off x="3991463" y="3922538"/>
            <a:ext cx="4209074" cy="562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3CBDC88E-8B45-4799-846E-9AE46AD1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6" b="58078"/>
          <a:stretch/>
        </p:blipFill>
        <p:spPr>
          <a:xfrm>
            <a:off x="4362538" y="2433772"/>
            <a:ext cx="3484016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005084-C7A5-6748-24A2-C0989E547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4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E6D7FD-D5EC-78D5-0097-C013D3C918F7}"/>
              </a:ext>
            </a:extLst>
          </p:cNvPr>
          <p:cNvSpPr/>
          <p:nvPr/>
        </p:nvSpPr>
        <p:spPr bwMode="white">
          <a:xfrm>
            <a:off x="10347173" y="1789612"/>
            <a:ext cx="218975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AFAF17-DDF7-1102-ABE6-29280692B4F4}"/>
              </a:ext>
            </a:extLst>
          </p:cNvPr>
          <p:cNvSpPr/>
          <p:nvPr/>
        </p:nvSpPr>
        <p:spPr bwMode="white">
          <a:xfrm>
            <a:off x="7700429" y="2304272"/>
            <a:ext cx="209454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38035C-2AB5-804E-5A7B-326E0FF8FCD2}"/>
              </a:ext>
            </a:extLst>
          </p:cNvPr>
          <p:cNvSpPr/>
          <p:nvPr/>
        </p:nvSpPr>
        <p:spPr bwMode="white">
          <a:xfrm>
            <a:off x="4688541" y="2466295"/>
            <a:ext cx="502024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9CAFF0-1EFD-6899-0E4C-B48C1B61AE81}"/>
              </a:ext>
            </a:extLst>
          </p:cNvPr>
          <p:cNvSpPr/>
          <p:nvPr/>
        </p:nvSpPr>
        <p:spPr bwMode="white">
          <a:xfrm>
            <a:off x="10356694" y="2828464"/>
            <a:ext cx="209454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9D2C93-1B27-12FB-BA21-EBFE23A53EC9}"/>
              </a:ext>
            </a:extLst>
          </p:cNvPr>
          <p:cNvSpPr/>
          <p:nvPr/>
        </p:nvSpPr>
        <p:spPr bwMode="white">
          <a:xfrm>
            <a:off x="7700429" y="3352655"/>
            <a:ext cx="209454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83344140-1AB8-488A-89A0-73B221E2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8" b="49419"/>
          <a:stretch/>
        </p:blipFill>
        <p:spPr>
          <a:xfrm>
            <a:off x="789600" y="3711385"/>
            <a:ext cx="5736000" cy="1809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>
            <a:extLst>
              <a:ext uri="{FF2B5EF4-FFF2-40B4-BE49-F238E27FC236}">
                <a16:creationId xmlns:a16="http://schemas.microsoft.com/office/drawing/2014/main" id="{92A9ADE4-3A7F-4EAE-8A49-2D66C9DC53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1" r="3051" b="42403"/>
          <a:stretch/>
        </p:blipFill>
        <p:spPr>
          <a:xfrm>
            <a:off x="6741458" y="3867316"/>
            <a:ext cx="5226424" cy="206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9EBE204-E73B-4B86-80EC-28580E6725F8}"/>
              </a:ext>
            </a:extLst>
          </p:cNvPr>
          <p:cNvSpPr/>
          <p:nvPr/>
        </p:nvSpPr>
        <p:spPr bwMode="white">
          <a:xfrm>
            <a:off x="9377385" y="4010411"/>
            <a:ext cx="152330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EBC4789-47B6-447D-B6BB-0BD812427370}"/>
              </a:ext>
            </a:extLst>
          </p:cNvPr>
          <p:cNvSpPr/>
          <p:nvPr/>
        </p:nvSpPr>
        <p:spPr bwMode="white">
          <a:xfrm>
            <a:off x="10053352" y="4010411"/>
            <a:ext cx="218975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AE63494-6AB9-4FB3-A87B-0F7C7C092ABC}"/>
              </a:ext>
            </a:extLst>
          </p:cNvPr>
          <p:cNvSpPr/>
          <p:nvPr/>
        </p:nvSpPr>
        <p:spPr bwMode="white">
          <a:xfrm>
            <a:off x="9348823" y="4535095"/>
            <a:ext cx="228495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B1B827F-A47F-40C8-B876-A83B1A6EABEF}"/>
              </a:ext>
            </a:extLst>
          </p:cNvPr>
          <p:cNvSpPr/>
          <p:nvPr/>
        </p:nvSpPr>
        <p:spPr bwMode="white">
          <a:xfrm>
            <a:off x="10053352" y="4535095"/>
            <a:ext cx="209454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73B24BA-4271-41E8-A693-8793724429CD}"/>
              </a:ext>
            </a:extLst>
          </p:cNvPr>
          <p:cNvSpPr/>
          <p:nvPr/>
        </p:nvSpPr>
        <p:spPr bwMode="white">
          <a:xfrm>
            <a:off x="9358344" y="5050239"/>
            <a:ext cx="209454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70D6E64-D751-41BA-B672-FBC5523FCE03}"/>
              </a:ext>
            </a:extLst>
          </p:cNvPr>
          <p:cNvSpPr/>
          <p:nvPr/>
        </p:nvSpPr>
        <p:spPr bwMode="white">
          <a:xfrm>
            <a:off x="10053352" y="5059779"/>
            <a:ext cx="218975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51C563A-CCFB-449A-B0E1-8E2B593E1370}"/>
              </a:ext>
            </a:extLst>
          </p:cNvPr>
          <p:cNvSpPr/>
          <p:nvPr/>
        </p:nvSpPr>
        <p:spPr bwMode="white">
          <a:xfrm>
            <a:off x="9358344" y="5574923"/>
            <a:ext cx="209454" cy="228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D09A962-1292-4B34-B301-64A1166ED97B}"/>
              </a:ext>
            </a:extLst>
          </p:cNvPr>
          <p:cNvSpPr/>
          <p:nvPr/>
        </p:nvSpPr>
        <p:spPr bwMode="white">
          <a:xfrm>
            <a:off x="10053352" y="5574923"/>
            <a:ext cx="218975" cy="219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0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005084-C7A5-6748-24A2-C0989E547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 t="45522" r="45851" b="-1213"/>
          <a:stretch/>
        </p:blipFill>
        <p:spPr>
          <a:xfrm>
            <a:off x="340659" y="349623"/>
            <a:ext cx="5862918" cy="1873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38035C-2AB5-804E-5A7B-326E0FF8FCD2}"/>
              </a:ext>
            </a:extLst>
          </p:cNvPr>
          <p:cNvSpPr/>
          <p:nvPr/>
        </p:nvSpPr>
        <p:spPr bwMode="white">
          <a:xfrm>
            <a:off x="4249850" y="924366"/>
            <a:ext cx="580760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DFB8C015-E803-44E0-B956-729D5403E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8" b="49419"/>
          <a:stretch/>
        </p:blipFill>
        <p:spPr>
          <a:xfrm>
            <a:off x="395153" y="2205316"/>
            <a:ext cx="5736000" cy="1809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>
            <a:extLst>
              <a:ext uri="{FF2B5EF4-FFF2-40B4-BE49-F238E27FC236}">
                <a16:creationId xmlns:a16="http://schemas.microsoft.com/office/drawing/2014/main" id="{B661F840-0199-4FA0-9FD1-52FDFB373E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0"/>
          <a:stretch/>
        </p:blipFill>
        <p:spPr>
          <a:xfrm>
            <a:off x="443577" y="4292817"/>
            <a:ext cx="11520000" cy="1472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A284238-835B-4569-8A4A-BCFC2C6C0C48}"/>
              </a:ext>
            </a:extLst>
          </p:cNvPr>
          <p:cNvSpPr/>
          <p:nvPr/>
        </p:nvSpPr>
        <p:spPr bwMode="white">
          <a:xfrm>
            <a:off x="986254" y="4381655"/>
            <a:ext cx="666446" cy="30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A55FB1C-0322-4AA6-A6E7-D67B6BACA215}"/>
              </a:ext>
            </a:extLst>
          </p:cNvPr>
          <p:cNvSpPr/>
          <p:nvPr/>
        </p:nvSpPr>
        <p:spPr bwMode="white">
          <a:xfrm>
            <a:off x="4375610" y="4391195"/>
            <a:ext cx="685487" cy="28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0F4A3CD-304E-4D42-900B-F86642001A81}"/>
              </a:ext>
            </a:extLst>
          </p:cNvPr>
          <p:cNvSpPr/>
          <p:nvPr/>
        </p:nvSpPr>
        <p:spPr bwMode="white">
          <a:xfrm>
            <a:off x="7831610" y="4391195"/>
            <a:ext cx="695008" cy="286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D4259A4-2F88-4B58-96C8-F47B25F60641}"/>
              </a:ext>
            </a:extLst>
          </p:cNvPr>
          <p:cNvSpPr/>
          <p:nvPr/>
        </p:nvSpPr>
        <p:spPr bwMode="white">
          <a:xfrm>
            <a:off x="986254" y="4906339"/>
            <a:ext cx="666446" cy="295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48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23D370-FDF6-4295-6790-CDAA7F284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1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516B97-4FD4-A8B2-8BB4-EE55634ABAC4}"/>
              </a:ext>
            </a:extLst>
          </p:cNvPr>
          <p:cNvSpPr/>
          <p:nvPr/>
        </p:nvSpPr>
        <p:spPr bwMode="white">
          <a:xfrm>
            <a:off x="5415471" y="1714896"/>
            <a:ext cx="209454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5F4DA3-FD75-BFC0-9000-C075041AFB57}"/>
              </a:ext>
            </a:extLst>
          </p:cNvPr>
          <p:cNvSpPr/>
          <p:nvPr/>
        </p:nvSpPr>
        <p:spPr bwMode="white">
          <a:xfrm>
            <a:off x="5977190" y="1714896"/>
            <a:ext cx="228495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9C5AB6-A0BD-FC3B-81AD-81AE79C4D766}"/>
              </a:ext>
            </a:extLst>
          </p:cNvPr>
          <p:cNvSpPr/>
          <p:nvPr/>
        </p:nvSpPr>
        <p:spPr bwMode="white">
          <a:xfrm>
            <a:off x="6872132" y="1714896"/>
            <a:ext cx="218975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9088E9-E7AB-96FD-C0C0-943029211ED8}"/>
              </a:ext>
            </a:extLst>
          </p:cNvPr>
          <p:cNvSpPr/>
          <p:nvPr/>
        </p:nvSpPr>
        <p:spPr bwMode="white">
          <a:xfrm>
            <a:off x="7462413" y="1714896"/>
            <a:ext cx="209454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9B5454-541F-B0F5-708C-95345D485957}"/>
              </a:ext>
            </a:extLst>
          </p:cNvPr>
          <p:cNvSpPr/>
          <p:nvPr/>
        </p:nvSpPr>
        <p:spPr bwMode="white">
          <a:xfrm>
            <a:off x="8347834" y="1714896"/>
            <a:ext cx="209454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EEA2883-721E-48B6-A5AD-C9C1E8476F4F}"/>
              </a:ext>
            </a:extLst>
          </p:cNvPr>
          <p:cNvSpPr/>
          <p:nvPr/>
        </p:nvSpPr>
        <p:spPr bwMode="white">
          <a:xfrm>
            <a:off x="8928595" y="1714896"/>
            <a:ext cx="218975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72BE255-0607-07AD-2659-572C68A4AF09}"/>
              </a:ext>
            </a:extLst>
          </p:cNvPr>
          <p:cNvSpPr/>
          <p:nvPr/>
        </p:nvSpPr>
        <p:spPr bwMode="white">
          <a:xfrm>
            <a:off x="9823537" y="1714896"/>
            <a:ext cx="209454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763A96-909A-EAEE-B031-B45DE110355B}"/>
              </a:ext>
            </a:extLst>
          </p:cNvPr>
          <p:cNvSpPr/>
          <p:nvPr/>
        </p:nvSpPr>
        <p:spPr bwMode="white">
          <a:xfrm>
            <a:off x="10404297" y="1714896"/>
            <a:ext cx="209454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042F044-741F-6888-7557-66EB9F070EF7}"/>
              </a:ext>
            </a:extLst>
          </p:cNvPr>
          <p:cNvSpPr/>
          <p:nvPr/>
        </p:nvSpPr>
        <p:spPr bwMode="white">
          <a:xfrm>
            <a:off x="5424991" y="2230139"/>
            <a:ext cx="218975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39C2B4C-4F3C-E152-58AE-B15994BA38C7}"/>
              </a:ext>
            </a:extLst>
          </p:cNvPr>
          <p:cNvSpPr/>
          <p:nvPr/>
        </p:nvSpPr>
        <p:spPr bwMode="white">
          <a:xfrm>
            <a:off x="5986710" y="2239681"/>
            <a:ext cx="209454" cy="2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B1EF0C7-0D90-5B71-8120-52AFCC2396E0}"/>
              </a:ext>
            </a:extLst>
          </p:cNvPr>
          <p:cNvSpPr/>
          <p:nvPr/>
        </p:nvSpPr>
        <p:spPr bwMode="white">
          <a:xfrm>
            <a:off x="6881652" y="2230139"/>
            <a:ext cx="209454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7E73DDD-D7E4-EAB6-FD2D-A889869BF32C}"/>
              </a:ext>
            </a:extLst>
          </p:cNvPr>
          <p:cNvSpPr/>
          <p:nvPr/>
        </p:nvSpPr>
        <p:spPr bwMode="white">
          <a:xfrm>
            <a:off x="7443371" y="2230139"/>
            <a:ext cx="218975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3775B7E-2B90-CE25-6950-0398DBAE1F53}"/>
              </a:ext>
            </a:extLst>
          </p:cNvPr>
          <p:cNvSpPr/>
          <p:nvPr/>
        </p:nvSpPr>
        <p:spPr bwMode="white">
          <a:xfrm>
            <a:off x="7957487" y="3270166"/>
            <a:ext cx="209454" cy="228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5C2BEDB-4AFC-90B9-867B-810CBDBA2AB1}"/>
              </a:ext>
            </a:extLst>
          </p:cNvPr>
          <p:cNvSpPr/>
          <p:nvPr/>
        </p:nvSpPr>
        <p:spPr bwMode="white">
          <a:xfrm>
            <a:off x="8538247" y="3270166"/>
            <a:ext cx="209454" cy="238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26679BE-37C7-DF5C-108A-23A3D3423309}"/>
              </a:ext>
            </a:extLst>
          </p:cNvPr>
          <p:cNvSpPr/>
          <p:nvPr/>
        </p:nvSpPr>
        <p:spPr bwMode="white">
          <a:xfrm>
            <a:off x="9614082" y="3279707"/>
            <a:ext cx="209454" cy="2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D2253D3-04EF-5F47-C034-B79C1195E121}"/>
              </a:ext>
            </a:extLst>
          </p:cNvPr>
          <p:cNvSpPr/>
          <p:nvPr/>
        </p:nvSpPr>
        <p:spPr bwMode="white">
          <a:xfrm>
            <a:off x="10204363" y="3270166"/>
            <a:ext cx="209454" cy="238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8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7EABE6-32A1-1F36-653F-64185C06E5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094"/>
          <a:stretch/>
        </p:blipFill>
        <p:spPr>
          <a:xfrm>
            <a:off x="360000" y="360000"/>
            <a:ext cx="11520000" cy="2675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860A5C-CEC7-53C4-6E73-6BA297C67FA3}"/>
              </a:ext>
            </a:extLst>
          </p:cNvPr>
          <p:cNvSpPr/>
          <p:nvPr/>
        </p:nvSpPr>
        <p:spPr bwMode="white">
          <a:xfrm>
            <a:off x="2835371" y="1503606"/>
            <a:ext cx="1742280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DAF56AE-A5A4-4AB1-AAC1-82529DD4190A}"/>
              </a:ext>
            </a:extLst>
          </p:cNvPr>
          <p:cNvSpPr/>
          <p:nvPr/>
        </p:nvSpPr>
        <p:spPr bwMode="white">
          <a:xfrm>
            <a:off x="8402454" y="553347"/>
            <a:ext cx="2113146" cy="2162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9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7EABE6-32A1-1F36-653F-64185C06E5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06"/>
          <a:stretch/>
        </p:blipFill>
        <p:spPr>
          <a:xfrm>
            <a:off x="336000" y="557784"/>
            <a:ext cx="11520000" cy="1717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B2F3363-5087-A76F-6691-0FBED16FB4C1}"/>
              </a:ext>
            </a:extLst>
          </p:cNvPr>
          <p:cNvSpPr/>
          <p:nvPr/>
        </p:nvSpPr>
        <p:spPr bwMode="white">
          <a:xfrm>
            <a:off x="5334347" y="1979900"/>
            <a:ext cx="380826" cy="228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7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2023-07-25T09:19:30Z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