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8012A4-4746-031C-713E-51B4951972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88" b="60150"/>
          <a:stretch/>
        </p:blipFill>
        <p:spPr>
          <a:xfrm>
            <a:off x="5035459" y="2464821"/>
            <a:ext cx="2121081" cy="597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8AAA71BF-E815-4C8E-82F6-57108ED67A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5" t="51454" r="35583" b="14203"/>
          <a:stretch/>
        </p:blipFill>
        <p:spPr>
          <a:xfrm>
            <a:off x="4239466" y="3795717"/>
            <a:ext cx="3776488" cy="514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13FF65-80A6-B9A7-5477-A0E7FC9575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7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791DA66-C3DA-CEB9-C97B-E622820B7D11}"/>
              </a:ext>
            </a:extLst>
          </p:cNvPr>
          <p:cNvSpPr/>
          <p:nvPr/>
        </p:nvSpPr>
        <p:spPr bwMode="white">
          <a:xfrm>
            <a:off x="2026115" y="3447342"/>
            <a:ext cx="6822050" cy="694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4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B7BCF2-6748-62A7-E1B0-6C525F74E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2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5908AC-BBEE-B250-BE0A-422E0ED74C18}"/>
              </a:ext>
            </a:extLst>
          </p:cNvPr>
          <p:cNvSpPr/>
          <p:nvPr/>
        </p:nvSpPr>
        <p:spPr bwMode="white">
          <a:xfrm>
            <a:off x="1425388" y="2113526"/>
            <a:ext cx="8247530" cy="19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06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A42265-B7BD-4910-64F7-013A28BB1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8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CAE3E3-34B6-DD24-23BB-9CB13F739623}"/>
              </a:ext>
            </a:extLst>
          </p:cNvPr>
          <p:cNvSpPr/>
          <p:nvPr/>
        </p:nvSpPr>
        <p:spPr bwMode="white">
          <a:xfrm>
            <a:off x="2106706" y="2944297"/>
            <a:ext cx="8104094" cy="1224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64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92EBAA-096F-C577-FEA7-0AF3BA390B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8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88CB40E-BD7F-D6C1-3457-DCDB54FBC3C3}"/>
              </a:ext>
            </a:extLst>
          </p:cNvPr>
          <p:cNvSpPr/>
          <p:nvPr/>
        </p:nvSpPr>
        <p:spPr bwMode="white">
          <a:xfrm>
            <a:off x="1988032" y="1902665"/>
            <a:ext cx="7236649" cy="2077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41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2023-07-25T09:10:17Z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