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EB883F-C639-E813-F974-27C33978F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6" b="34111"/>
          <a:stretch/>
        </p:blipFill>
        <p:spPr>
          <a:xfrm>
            <a:off x="3558668" y="3916110"/>
            <a:ext cx="5258205" cy="52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D63CF39-9CE1-41D1-BC12-E69939F2C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A1998E-E467-F2CB-BA1B-18D693A43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3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2DC002-5AE6-AB73-19A2-E3D1CF621088}"/>
              </a:ext>
            </a:extLst>
          </p:cNvPr>
          <p:cNvSpPr/>
          <p:nvPr/>
        </p:nvSpPr>
        <p:spPr bwMode="white">
          <a:xfrm>
            <a:off x="826512" y="2497517"/>
            <a:ext cx="1247206" cy="110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3148F7-34E9-AA19-6868-7C873503F593}"/>
              </a:ext>
            </a:extLst>
          </p:cNvPr>
          <p:cNvSpPr/>
          <p:nvPr/>
        </p:nvSpPr>
        <p:spPr bwMode="white">
          <a:xfrm>
            <a:off x="4101619" y="2497517"/>
            <a:ext cx="1713719" cy="1733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65F37D-95F7-F381-5AF4-1F61852B15A5}"/>
              </a:ext>
            </a:extLst>
          </p:cNvPr>
          <p:cNvSpPr/>
          <p:nvPr/>
        </p:nvSpPr>
        <p:spPr bwMode="white">
          <a:xfrm>
            <a:off x="7690909" y="2497517"/>
            <a:ext cx="1713719" cy="1733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C5C888D4-167B-407F-A1DF-B97274F0B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2" y="4096613"/>
            <a:ext cx="11520000" cy="2435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5F6B56-6467-49D1-9CB1-68689A929DC2}"/>
              </a:ext>
            </a:extLst>
          </p:cNvPr>
          <p:cNvSpPr/>
          <p:nvPr/>
        </p:nvSpPr>
        <p:spPr bwMode="white">
          <a:xfrm>
            <a:off x="788429" y="4870350"/>
            <a:ext cx="1875570" cy="1662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D6C9333-75A9-406A-862D-612F89B73892}"/>
              </a:ext>
            </a:extLst>
          </p:cNvPr>
          <p:cNvSpPr/>
          <p:nvPr/>
        </p:nvSpPr>
        <p:spPr bwMode="white">
          <a:xfrm>
            <a:off x="4082578" y="4860797"/>
            <a:ext cx="2008859" cy="1671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9F4A955-DF69-433A-A756-1A53AD040C96}"/>
              </a:ext>
            </a:extLst>
          </p:cNvPr>
          <p:cNvSpPr/>
          <p:nvPr/>
        </p:nvSpPr>
        <p:spPr bwMode="white">
          <a:xfrm>
            <a:off x="7671867" y="4860798"/>
            <a:ext cx="2008859" cy="1671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2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6FB95F-C6F3-4423-77BE-B7107C78D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6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5F7A57-8147-2C48-71AE-070031372E39}"/>
              </a:ext>
            </a:extLst>
          </p:cNvPr>
          <p:cNvSpPr/>
          <p:nvPr/>
        </p:nvSpPr>
        <p:spPr bwMode="white">
          <a:xfrm>
            <a:off x="3197157" y="1655379"/>
            <a:ext cx="4084363" cy="30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771F7D-6D19-5300-FB58-F40250A9BA43}"/>
              </a:ext>
            </a:extLst>
          </p:cNvPr>
          <p:cNvSpPr/>
          <p:nvPr/>
        </p:nvSpPr>
        <p:spPr bwMode="white">
          <a:xfrm>
            <a:off x="3187636" y="2817411"/>
            <a:ext cx="3484561" cy="30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1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A309D5-EC16-8899-3EB3-9E52F862D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71C5F6-24C5-31D0-310D-8E2C4B65621B}"/>
              </a:ext>
            </a:extLst>
          </p:cNvPr>
          <p:cNvSpPr/>
          <p:nvPr/>
        </p:nvSpPr>
        <p:spPr bwMode="white">
          <a:xfrm>
            <a:off x="2330776" y="1731036"/>
            <a:ext cx="3922512" cy="141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A50B57-8A5D-CAAA-263F-7DADC8298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810E49-A63D-3101-A7B2-D93325E2562B}"/>
              </a:ext>
            </a:extLst>
          </p:cNvPr>
          <p:cNvSpPr/>
          <p:nvPr/>
        </p:nvSpPr>
        <p:spPr bwMode="white">
          <a:xfrm>
            <a:off x="6224727" y="2546943"/>
            <a:ext cx="3960595" cy="30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3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