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A06116-A220-BA33-B567-BD5562F74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0" b="26586"/>
          <a:stretch/>
        </p:blipFill>
        <p:spPr>
          <a:xfrm>
            <a:off x="4125846" y="3822106"/>
            <a:ext cx="4088432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BC1541F-2860-43FE-85E0-C12B0A357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DDA2A-F158-B8CA-F053-D5426BD2C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A78FB0-4092-D998-D86D-555C28FCB7F3}"/>
              </a:ext>
            </a:extLst>
          </p:cNvPr>
          <p:cNvSpPr/>
          <p:nvPr/>
        </p:nvSpPr>
        <p:spPr bwMode="white">
          <a:xfrm>
            <a:off x="3944471" y="1763118"/>
            <a:ext cx="2232652" cy="2061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EF64C8-9C9B-7E6E-BB92-6324D1FCDE29}"/>
              </a:ext>
            </a:extLst>
          </p:cNvPr>
          <p:cNvSpPr/>
          <p:nvPr/>
        </p:nvSpPr>
        <p:spPr bwMode="white">
          <a:xfrm>
            <a:off x="9421906" y="1753573"/>
            <a:ext cx="2115670" cy="2190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8FCEB16-67E3-8C1A-36E8-F02BAB21E934}"/>
              </a:ext>
            </a:extLst>
          </p:cNvPr>
          <p:cNvSpPr/>
          <p:nvPr/>
        </p:nvSpPr>
        <p:spPr bwMode="white">
          <a:xfrm>
            <a:off x="1740495" y="3433497"/>
            <a:ext cx="276099" cy="20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089DBAC-CCC5-A2D3-37CC-1C1C1A829148}"/>
              </a:ext>
            </a:extLst>
          </p:cNvPr>
          <p:cNvSpPr/>
          <p:nvPr/>
        </p:nvSpPr>
        <p:spPr bwMode="white">
          <a:xfrm>
            <a:off x="7471933" y="3433497"/>
            <a:ext cx="266578" cy="20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472D71-9145-32F1-3BAB-DA27644D1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1FB048-8283-6BB5-3561-666EB2F7E60B}"/>
              </a:ext>
            </a:extLst>
          </p:cNvPr>
          <p:cNvSpPr/>
          <p:nvPr/>
        </p:nvSpPr>
        <p:spPr bwMode="white">
          <a:xfrm>
            <a:off x="816990" y="1684292"/>
            <a:ext cx="2027899" cy="1363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3C5CB6-BAF1-3556-4A0B-4EEE6CA81550}"/>
              </a:ext>
            </a:extLst>
          </p:cNvPr>
          <p:cNvSpPr/>
          <p:nvPr/>
        </p:nvSpPr>
        <p:spPr bwMode="white">
          <a:xfrm>
            <a:off x="4568132" y="1655710"/>
            <a:ext cx="2161190" cy="165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88CE5A-98B2-59DB-2D38-FB4E70827C66}"/>
              </a:ext>
            </a:extLst>
          </p:cNvPr>
          <p:cNvSpPr/>
          <p:nvPr/>
        </p:nvSpPr>
        <p:spPr bwMode="white">
          <a:xfrm>
            <a:off x="8309752" y="1655710"/>
            <a:ext cx="2027900" cy="177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5652B2-F012-E1ED-2542-04F06B8F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BB783E-CFF7-0CBF-4B5B-50389B8938B0}"/>
              </a:ext>
            </a:extLst>
          </p:cNvPr>
          <p:cNvSpPr/>
          <p:nvPr/>
        </p:nvSpPr>
        <p:spPr bwMode="white">
          <a:xfrm>
            <a:off x="816991" y="2360752"/>
            <a:ext cx="2027900" cy="1655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A24224-4CEC-1E7A-8E36-2C2F14CFE0AC}"/>
              </a:ext>
            </a:extLst>
          </p:cNvPr>
          <p:cNvSpPr/>
          <p:nvPr/>
        </p:nvSpPr>
        <p:spPr bwMode="white">
          <a:xfrm>
            <a:off x="4720462" y="2360752"/>
            <a:ext cx="2161190" cy="1524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C03379-B152-1A07-C085-9904876F6DAF}"/>
              </a:ext>
            </a:extLst>
          </p:cNvPr>
          <p:cNvSpPr/>
          <p:nvPr/>
        </p:nvSpPr>
        <p:spPr bwMode="white">
          <a:xfrm>
            <a:off x="8157421" y="2360751"/>
            <a:ext cx="2161189" cy="1763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A1DBD977-231F-4ECB-92FB-96366025E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1" y="4195482"/>
            <a:ext cx="11520000" cy="220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D9A517B-3654-4D4E-B418-CC5C8636B483}"/>
              </a:ext>
            </a:extLst>
          </p:cNvPr>
          <p:cNvSpPr/>
          <p:nvPr/>
        </p:nvSpPr>
        <p:spPr bwMode="white">
          <a:xfrm>
            <a:off x="778908" y="4854634"/>
            <a:ext cx="3427438" cy="164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40C542B-F16A-4A85-9597-2E56DEA0155E}"/>
              </a:ext>
            </a:extLst>
          </p:cNvPr>
          <p:cNvSpPr/>
          <p:nvPr/>
        </p:nvSpPr>
        <p:spPr bwMode="white">
          <a:xfrm>
            <a:off x="4701420" y="4854634"/>
            <a:ext cx="2018380" cy="164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36A1F2D-EB9C-414E-B889-2137D94CBCD7}"/>
              </a:ext>
            </a:extLst>
          </p:cNvPr>
          <p:cNvSpPr/>
          <p:nvPr/>
        </p:nvSpPr>
        <p:spPr bwMode="white">
          <a:xfrm>
            <a:off x="8138379" y="4854634"/>
            <a:ext cx="1999337" cy="1455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464301-6B3F-8654-45B2-DDFC6CCF3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3A162F-9560-331E-6418-610B820E18EC}"/>
              </a:ext>
            </a:extLst>
          </p:cNvPr>
          <p:cNvSpPr/>
          <p:nvPr/>
        </p:nvSpPr>
        <p:spPr bwMode="white">
          <a:xfrm>
            <a:off x="816991" y="2297920"/>
            <a:ext cx="2342082" cy="149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D2881F-9C5A-135B-BD06-10C8167D04C0}"/>
              </a:ext>
            </a:extLst>
          </p:cNvPr>
          <p:cNvSpPr/>
          <p:nvPr/>
        </p:nvSpPr>
        <p:spPr bwMode="white">
          <a:xfrm>
            <a:off x="4092099" y="2278826"/>
            <a:ext cx="2951404" cy="1517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BB933D-8339-7F16-C29E-01C1AC11D1DA}"/>
              </a:ext>
            </a:extLst>
          </p:cNvPr>
          <p:cNvSpPr/>
          <p:nvPr/>
        </p:nvSpPr>
        <p:spPr bwMode="white">
          <a:xfrm>
            <a:off x="7529057" y="2278826"/>
            <a:ext cx="3722577" cy="188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