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5C4626-C8D5-E0CF-3E3D-BAC81A9CD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5" r="65082" b="24775"/>
          <a:stretch/>
        </p:blipFill>
        <p:spPr>
          <a:xfrm>
            <a:off x="4215616" y="3830653"/>
            <a:ext cx="4022530" cy="54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8F62A7-0074-4019-9598-461E76515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B6EC57-4408-1F23-9451-7F95027B2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A638F5-FF12-54E4-7499-71B9AD918ED4}"/>
              </a:ext>
            </a:extLst>
          </p:cNvPr>
          <p:cNvSpPr/>
          <p:nvPr/>
        </p:nvSpPr>
        <p:spPr bwMode="white">
          <a:xfrm>
            <a:off x="7576661" y="2201476"/>
            <a:ext cx="3465519" cy="29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61CAE0-94F5-2B9B-50EB-AE1839BF71DD}"/>
              </a:ext>
            </a:extLst>
          </p:cNvPr>
          <p:cNvSpPr/>
          <p:nvPr/>
        </p:nvSpPr>
        <p:spPr bwMode="white">
          <a:xfrm>
            <a:off x="7567140" y="2678543"/>
            <a:ext cx="3627370" cy="30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7636E1-CA0C-E303-C1C9-166412416A2D}"/>
              </a:ext>
            </a:extLst>
          </p:cNvPr>
          <p:cNvSpPr/>
          <p:nvPr/>
        </p:nvSpPr>
        <p:spPr bwMode="white">
          <a:xfrm>
            <a:off x="1550082" y="3785337"/>
            <a:ext cx="523636" cy="23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D080C5-22FF-F107-723B-E7A05AAD8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1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BEBF92-8ADD-5E47-526B-A8CD2293784F}"/>
              </a:ext>
            </a:extLst>
          </p:cNvPr>
          <p:cNvSpPr/>
          <p:nvPr/>
        </p:nvSpPr>
        <p:spPr bwMode="white">
          <a:xfrm>
            <a:off x="816991" y="1514447"/>
            <a:ext cx="2494413" cy="1291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09CC97-C9E8-0D43-C4DE-1C800A117486}"/>
              </a:ext>
            </a:extLst>
          </p:cNvPr>
          <p:cNvSpPr/>
          <p:nvPr/>
        </p:nvSpPr>
        <p:spPr bwMode="white">
          <a:xfrm>
            <a:off x="4092099" y="1495365"/>
            <a:ext cx="3570247" cy="131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D81C77-08C0-3788-A08A-3B4D7F04418D}"/>
              </a:ext>
            </a:extLst>
          </p:cNvPr>
          <p:cNvSpPr/>
          <p:nvPr/>
        </p:nvSpPr>
        <p:spPr bwMode="white">
          <a:xfrm>
            <a:off x="8309752" y="1495365"/>
            <a:ext cx="2941884" cy="131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FA7EDAD-89E4-4D5E-A458-37105263FEEA}"/>
              </a:ext>
            </a:extLst>
          </p:cNvPr>
          <p:cNvSpPr/>
          <p:nvPr/>
        </p:nvSpPr>
        <p:spPr bwMode="white">
          <a:xfrm>
            <a:off x="816991" y="3432164"/>
            <a:ext cx="2008859" cy="139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27A57F5-29BD-8884-726E-B92E793E8289}"/>
              </a:ext>
            </a:extLst>
          </p:cNvPr>
          <p:cNvSpPr/>
          <p:nvPr/>
        </p:nvSpPr>
        <p:spPr bwMode="white">
          <a:xfrm>
            <a:off x="4092099" y="3432163"/>
            <a:ext cx="2475371" cy="145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DE1CD82-ACC6-A779-6DC6-256B5D1CDECF}"/>
              </a:ext>
            </a:extLst>
          </p:cNvPr>
          <p:cNvSpPr/>
          <p:nvPr/>
        </p:nvSpPr>
        <p:spPr bwMode="white">
          <a:xfrm>
            <a:off x="8309752" y="3432164"/>
            <a:ext cx="2313520" cy="145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4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225AC7-9B22-D0FD-14B7-1F1F0AFB8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E37B1E-31F8-5FA1-85EC-5906EE213104}"/>
              </a:ext>
            </a:extLst>
          </p:cNvPr>
          <p:cNvSpPr/>
          <p:nvPr/>
        </p:nvSpPr>
        <p:spPr bwMode="white">
          <a:xfrm>
            <a:off x="2007073" y="2047235"/>
            <a:ext cx="8320267" cy="1391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B9A270-B8A5-05F3-3B70-771D92932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34636F-56E0-420F-DA4B-B316F096E2D9}"/>
              </a:ext>
            </a:extLst>
          </p:cNvPr>
          <p:cNvSpPr/>
          <p:nvPr/>
        </p:nvSpPr>
        <p:spPr bwMode="white">
          <a:xfrm>
            <a:off x="826512" y="2200874"/>
            <a:ext cx="4522314" cy="2568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FBC109-609A-6EC9-870D-155477B6659B}"/>
              </a:ext>
            </a:extLst>
          </p:cNvPr>
          <p:cNvSpPr/>
          <p:nvPr/>
        </p:nvSpPr>
        <p:spPr bwMode="white">
          <a:xfrm>
            <a:off x="6443702" y="2200874"/>
            <a:ext cx="3722578" cy="201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5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