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56507D-BB2C-C776-3852-CC7E40DD7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38" b="28557"/>
          <a:stretch/>
        </p:blipFill>
        <p:spPr>
          <a:xfrm>
            <a:off x="3782629" y="3749902"/>
            <a:ext cx="4626741" cy="594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6CC40283-0FA9-431A-8234-83412F0EE6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8891" b="54168"/>
          <a:stretch/>
        </p:blipFill>
        <p:spPr>
          <a:xfrm>
            <a:off x="4880169" y="2433849"/>
            <a:ext cx="2431662" cy="674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F1D1FE-1D31-8658-745A-0D2E3A652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9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90F8F6-1BA1-BDF1-900F-3411AEF98837}"/>
              </a:ext>
            </a:extLst>
          </p:cNvPr>
          <p:cNvSpPr/>
          <p:nvPr/>
        </p:nvSpPr>
        <p:spPr bwMode="white">
          <a:xfrm>
            <a:off x="4139702" y="1893119"/>
            <a:ext cx="352264" cy="2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D3133F3-7C59-1293-5F19-F3B657299E01}"/>
              </a:ext>
            </a:extLst>
          </p:cNvPr>
          <p:cNvSpPr/>
          <p:nvPr/>
        </p:nvSpPr>
        <p:spPr bwMode="white">
          <a:xfrm>
            <a:off x="4929917" y="1883596"/>
            <a:ext cx="352264" cy="238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CE71A2B-8D64-6D18-18EB-500B99255CD0}"/>
              </a:ext>
            </a:extLst>
          </p:cNvPr>
          <p:cNvSpPr/>
          <p:nvPr/>
        </p:nvSpPr>
        <p:spPr bwMode="white">
          <a:xfrm>
            <a:off x="8890512" y="1883596"/>
            <a:ext cx="218975" cy="238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4ABC7AF-9823-61D8-8F49-A39E5F0994A6}"/>
              </a:ext>
            </a:extLst>
          </p:cNvPr>
          <p:cNvSpPr/>
          <p:nvPr/>
        </p:nvSpPr>
        <p:spPr bwMode="white">
          <a:xfrm>
            <a:off x="9680727" y="1883596"/>
            <a:ext cx="218975" cy="238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26AF656-56D2-0777-24D6-394664D25F85}"/>
              </a:ext>
            </a:extLst>
          </p:cNvPr>
          <p:cNvSpPr/>
          <p:nvPr/>
        </p:nvSpPr>
        <p:spPr bwMode="white">
          <a:xfrm>
            <a:off x="3187636" y="2502558"/>
            <a:ext cx="371305" cy="228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D864CEF-046C-7973-3EA9-1FA045F335F6}"/>
              </a:ext>
            </a:extLst>
          </p:cNvPr>
          <p:cNvSpPr/>
          <p:nvPr/>
        </p:nvSpPr>
        <p:spPr bwMode="white">
          <a:xfrm>
            <a:off x="4520528" y="2502558"/>
            <a:ext cx="209454" cy="228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1AA7C49-D8EE-D790-A4E0-989FC6D45610}"/>
              </a:ext>
            </a:extLst>
          </p:cNvPr>
          <p:cNvSpPr/>
          <p:nvPr/>
        </p:nvSpPr>
        <p:spPr bwMode="white">
          <a:xfrm>
            <a:off x="8681057" y="2502558"/>
            <a:ext cx="352264" cy="228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C64FE63-A300-A71F-1E4A-CA9E3C733289}"/>
              </a:ext>
            </a:extLst>
          </p:cNvPr>
          <p:cNvSpPr/>
          <p:nvPr/>
        </p:nvSpPr>
        <p:spPr bwMode="white">
          <a:xfrm>
            <a:off x="9452231" y="2502558"/>
            <a:ext cx="361785" cy="228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979F6F3-9F2E-03A7-300D-E75D634152D3}"/>
              </a:ext>
            </a:extLst>
          </p:cNvPr>
          <p:cNvSpPr/>
          <p:nvPr/>
        </p:nvSpPr>
        <p:spPr bwMode="white">
          <a:xfrm>
            <a:off x="10470942" y="2502558"/>
            <a:ext cx="209454" cy="228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8D1927F-214D-F252-404B-814FA64C013D}"/>
              </a:ext>
            </a:extLst>
          </p:cNvPr>
          <p:cNvSpPr/>
          <p:nvPr/>
        </p:nvSpPr>
        <p:spPr bwMode="white">
          <a:xfrm>
            <a:off x="3501818" y="3121519"/>
            <a:ext cx="361785" cy="228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A898A43-B0FC-B527-2B43-D97F36780960}"/>
              </a:ext>
            </a:extLst>
          </p:cNvPr>
          <p:cNvSpPr/>
          <p:nvPr/>
        </p:nvSpPr>
        <p:spPr bwMode="white">
          <a:xfrm>
            <a:off x="5072727" y="3121519"/>
            <a:ext cx="361785" cy="238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8EA1E2C-226C-099F-6F0C-ED950DCE1ED2}"/>
              </a:ext>
            </a:extLst>
          </p:cNvPr>
          <p:cNvSpPr/>
          <p:nvPr/>
        </p:nvSpPr>
        <p:spPr bwMode="white">
          <a:xfrm>
            <a:off x="8738181" y="3121519"/>
            <a:ext cx="209454" cy="238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7077DC5-25B4-B8B1-A6B5-E025F17DB319}"/>
              </a:ext>
            </a:extLst>
          </p:cNvPr>
          <p:cNvSpPr/>
          <p:nvPr/>
        </p:nvSpPr>
        <p:spPr bwMode="white">
          <a:xfrm>
            <a:off x="9214214" y="3150086"/>
            <a:ext cx="218975" cy="171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ABEAF73-680E-FB7C-D310-E8F7662BE50C}"/>
              </a:ext>
            </a:extLst>
          </p:cNvPr>
          <p:cNvSpPr/>
          <p:nvPr/>
        </p:nvSpPr>
        <p:spPr bwMode="white">
          <a:xfrm>
            <a:off x="9814016" y="3131041"/>
            <a:ext cx="361785" cy="238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1C5E3AB-93BA-DC41-C8CD-32575D3F6A59}"/>
              </a:ext>
            </a:extLst>
          </p:cNvPr>
          <p:cNvSpPr/>
          <p:nvPr/>
        </p:nvSpPr>
        <p:spPr bwMode="white">
          <a:xfrm>
            <a:off x="10823206" y="3121519"/>
            <a:ext cx="371305" cy="238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3726266-11BD-473D-AE74-A0D064CF8B2D}"/>
              </a:ext>
            </a:extLst>
          </p:cNvPr>
          <p:cNvSpPr/>
          <p:nvPr/>
        </p:nvSpPr>
        <p:spPr bwMode="white">
          <a:xfrm>
            <a:off x="10376630" y="3188177"/>
            <a:ext cx="218975" cy="171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3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2A7AD6-07F8-E6CA-7B46-21C94CD24C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48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0E39D9-3A71-F4FD-CC97-E8021D60F1CF}"/>
              </a:ext>
            </a:extLst>
          </p:cNvPr>
          <p:cNvSpPr/>
          <p:nvPr/>
        </p:nvSpPr>
        <p:spPr bwMode="white">
          <a:xfrm>
            <a:off x="816991" y="1533976"/>
            <a:ext cx="2008859" cy="1540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F523DB-FC0B-C176-24BA-3E685B92D48B}"/>
              </a:ext>
            </a:extLst>
          </p:cNvPr>
          <p:cNvSpPr/>
          <p:nvPr/>
        </p:nvSpPr>
        <p:spPr bwMode="white">
          <a:xfrm>
            <a:off x="4253950" y="1533975"/>
            <a:ext cx="2161190" cy="1374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F1BE52E-9620-C133-513A-9454BCF6511A}"/>
              </a:ext>
            </a:extLst>
          </p:cNvPr>
          <p:cNvSpPr/>
          <p:nvPr/>
        </p:nvSpPr>
        <p:spPr bwMode="white">
          <a:xfrm>
            <a:off x="7995570" y="1562610"/>
            <a:ext cx="2180231" cy="1374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35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AAC41C-7B9D-5FAE-8AAF-307CF3FEB3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77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B628736-15D9-6EA6-9917-5E22D94576AB}"/>
              </a:ext>
            </a:extLst>
          </p:cNvPr>
          <p:cNvSpPr/>
          <p:nvPr/>
        </p:nvSpPr>
        <p:spPr bwMode="white">
          <a:xfrm>
            <a:off x="968188" y="2094416"/>
            <a:ext cx="5127811" cy="1231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37A25D6-EC66-F177-863A-965A1FEEDCC6}"/>
              </a:ext>
            </a:extLst>
          </p:cNvPr>
          <p:cNvSpPr/>
          <p:nvPr/>
        </p:nvSpPr>
        <p:spPr bwMode="white">
          <a:xfrm>
            <a:off x="6843570" y="2103946"/>
            <a:ext cx="4380242" cy="890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03CF6B-789C-0220-E1D0-72027AFE1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4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88BA1E2-FA2E-D5D9-AE1A-E1B75699D838}"/>
              </a:ext>
            </a:extLst>
          </p:cNvPr>
          <p:cNvSpPr/>
          <p:nvPr/>
        </p:nvSpPr>
        <p:spPr bwMode="white">
          <a:xfrm>
            <a:off x="2330776" y="1827130"/>
            <a:ext cx="5017388" cy="1902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7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BE7682-3A5E-39BB-004D-8313E8CCD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8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FEB67A8-615B-EF69-9731-A996DB7C4FDE}"/>
              </a:ext>
            </a:extLst>
          </p:cNvPr>
          <p:cNvSpPr/>
          <p:nvPr/>
        </p:nvSpPr>
        <p:spPr bwMode="white">
          <a:xfrm>
            <a:off x="826512" y="2295177"/>
            <a:ext cx="2678688" cy="1963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F7C9087-1B46-F0C6-BADD-4F127644535E}"/>
              </a:ext>
            </a:extLst>
          </p:cNvPr>
          <p:cNvSpPr/>
          <p:nvPr/>
        </p:nvSpPr>
        <p:spPr bwMode="white">
          <a:xfrm>
            <a:off x="4263471" y="2295177"/>
            <a:ext cx="2678688" cy="2043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B501D1C-1251-B2FB-9849-0113FA014149}"/>
              </a:ext>
            </a:extLst>
          </p:cNvPr>
          <p:cNvSpPr/>
          <p:nvPr/>
        </p:nvSpPr>
        <p:spPr bwMode="white">
          <a:xfrm>
            <a:off x="8005090" y="2295177"/>
            <a:ext cx="2678688" cy="2124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09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7</cp:revision>
  <dcterms:created xsi:type="dcterms:W3CDTF">2023-07-20T00:26:43Z</dcterms:created>
  <dcterms:modified xsi:type="dcterms:W3CDTF">2023-07-25T09:14:34Z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