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444330-569A-5B89-E0F7-B0AAA8E00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1" b="32623"/>
          <a:stretch/>
        </p:blipFill>
        <p:spPr>
          <a:xfrm>
            <a:off x="4104520" y="3749902"/>
            <a:ext cx="4137859" cy="61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E6567E7-78D0-4DFD-A510-8C53916F9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583BC2-2BC7-89B7-0A6D-0704C7FBA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B023F4-D324-39BA-115B-F552FDA8E21C}"/>
              </a:ext>
            </a:extLst>
          </p:cNvPr>
          <p:cNvSpPr/>
          <p:nvPr/>
        </p:nvSpPr>
        <p:spPr bwMode="white">
          <a:xfrm>
            <a:off x="3492297" y="1855864"/>
            <a:ext cx="37130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E4BBFF-3884-B64D-8182-E16C7B3B0733}"/>
              </a:ext>
            </a:extLst>
          </p:cNvPr>
          <p:cNvSpPr/>
          <p:nvPr/>
        </p:nvSpPr>
        <p:spPr bwMode="white">
          <a:xfrm>
            <a:off x="9128528" y="1855864"/>
            <a:ext cx="37130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84B3C2-C822-A209-EEA0-05E35936D55C}"/>
              </a:ext>
            </a:extLst>
          </p:cNvPr>
          <p:cNvSpPr/>
          <p:nvPr/>
        </p:nvSpPr>
        <p:spPr bwMode="white">
          <a:xfrm>
            <a:off x="10071074" y="1855864"/>
            <a:ext cx="36178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A521B7-C0CC-8717-BCFD-07D4BB24F6F5}"/>
              </a:ext>
            </a:extLst>
          </p:cNvPr>
          <p:cNvSpPr/>
          <p:nvPr/>
        </p:nvSpPr>
        <p:spPr bwMode="white">
          <a:xfrm>
            <a:off x="10851768" y="1855864"/>
            <a:ext cx="37130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B0CC8D-9E94-5489-1644-AF42A7B37068}"/>
              </a:ext>
            </a:extLst>
          </p:cNvPr>
          <p:cNvSpPr/>
          <p:nvPr/>
        </p:nvSpPr>
        <p:spPr bwMode="white">
          <a:xfrm>
            <a:off x="3397090" y="2494226"/>
            <a:ext cx="36178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708AD1-0639-75CD-7D7F-63B68D79E4AA}"/>
              </a:ext>
            </a:extLst>
          </p:cNvPr>
          <p:cNvSpPr/>
          <p:nvPr/>
        </p:nvSpPr>
        <p:spPr bwMode="white">
          <a:xfrm>
            <a:off x="4168264" y="2494226"/>
            <a:ext cx="36178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67CA300-BC28-698B-C330-065C877B15C5}"/>
              </a:ext>
            </a:extLst>
          </p:cNvPr>
          <p:cNvSpPr/>
          <p:nvPr/>
        </p:nvSpPr>
        <p:spPr bwMode="white">
          <a:xfrm>
            <a:off x="5244099" y="2494226"/>
            <a:ext cx="36178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8B3388A-67C0-0C15-3D80-0A412EEDDE41}"/>
              </a:ext>
            </a:extLst>
          </p:cNvPr>
          <p:cNvSpPr/>
          <p:nvPr/>
        </p:nvSpPr>
        <p:spPr bwMode="white">
          <a:xfrm>
            <a:off x="6024793" y="2494226"/>
            <a:ext cx="352264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FB77D58-6E53-AEC3-5544-9AEC2444F758}"/>
              </a:ext>
            </a:extLst>
          </p:cNvPr>
          <p:cNvSpPr/>
          <p:nvPr/>
        </p:nvSpPr>
        <p:spPr bwMode="white">
          <a:xfrm>
            <a:off x="9909223" y="2494226"/>
            <a:ext cx="36178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7F5385A-D3A9-B937-CC5E-352AB0376776}"/>
              </a:ext>
            </a:extLst>
          </p:cNvPr>
          <p:cNvSpPr/>
          <p:nvPr/>
        </p:nvSpPr>
        <p:spPr bwMode="white">
          <a:xfrm>
            <a:off x="10680396" y="2494226"/>
            <a:ext cx="380827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9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9CC05E-F86A-A784-0420-0C856BA0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0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8461DA-FF7A-0499-4E19-D3927A281096}"/>
              </a:ext>
            </a:extLst>
          </p:cNvPr>
          <p:cNvSpPr/>
          <p:nvPr/>
        </p:nvSpPr>
        <p:spPr bwMode="white">
          <a:xfrm>
            <a:off x="816991" y="1579348"/>
            <a:ext cx="2161190" cy="1459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55B201-E905-9F38-F2A9-144FB188A48E}"/>
              </a:ext>
            </a:extLst>
          </p:cNvPr>
          <p:cNvSpPr/>
          <p:nvPr/>
        </p:nvSpPr>
        <p:spPr bwMode="white">
          <a:xfrm>
            <a:off x="3311404" y="1579348"/>
            <a:ext cx="2189752" cy="138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056787-A6A6-8BA8-631F-9A63502CB729}"/>
              </a:ext>
            </a:extLst>
          </p:cNvPr>
          <p:cNvSpPr/>
          <p:nvPr/>
        </p:nvSpPr>
        <p:spPr bwMode="white">
          <a:xfrm>
            <a:off x="5815338" y="1579348"/>
            <a:ext cx="2875239" cy="1459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D2620E-EA29-C8D1-8973-8C4AE0C08AC3}"/>
              </a:ext>
            </a:extLst>
          </p:cNvPr>
          <p:cNvSpPr/>
          <p:nvPr/>
        </p:nvSpPr>
        <p:spPr bwMode="white">
          <a:xfrm>
            <a:off x="8938115" y="1579348"/>
            <a:ext cx="2465851" cy="138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1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913B42-B165-FDC4-4162-C70C5AC7C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1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EF5DFB-F192-E0E1-330D-FAAEA140D73A}"/>
              </a:ext>
            </a:extLst>
          </p:cNvPr>
          <p:cNvSpPr/>
          <p:nvPr/>
        </p:nvSpPr>
        <p:spPr bwMode="white">
          <a:xfrm>
            <a:off x="2340297" y="2609207"/>
            <a:ext cx="4389024" cy="1372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3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623338-DA12-CFB6-FC33-80903FCF6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4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44295E-9EA0-D2E1-D3EA-9C1DBF826FC2}"/>
              </a:ext>
            </a:extLst>
          </p:cNvPr>
          <p:cNvSpPr/>
          <p:nvPr/>
        </p:nvSpPr>
        <p:spPr bwMode="white">
          <a:xfrm>
            <a:off x="2340297" y="1658062"/>
            <a:ext cx="3912991" cy="141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7C0690-E72A-E872-7943-EE2987C66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AC5B0A-FC35-3756-383A-DA70B3911ABA}"/>
              </a:ext>
            </a:extLst>
          </p:cNvPr>
          <p:cNvSpPr/>
          <p:nvPr/>
        </p:nvSpPr>
        <p:spPr bwMode="white">
          <a:xfrm>
            <a:off x="826512" y="2526106"/>
            <a:ext cx="1875570" cy="166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545128-799C-8548-8C4F-C1827BCF32BD}"/>
              </a:ext>
            </a:extLst>
          </p:cNvPr>
          <p:cNvSpPr/>
          <p:nvPr/>
        </p:nvSpPr>
        <p:spPr bwMode="white">
          <a:xfrm>
            <a:off x="6910214" y="2526106"/>
            <a:ext cx="4312859" cy="1974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