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56BF91-0D78-D955-1E83-B0C6BE06A3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63" b="18117"/>
          <a:stretch/>
        </p:blipFill>
        <p:spPr>
          <a:xfrm>
            <a:off x="2816464" y="3808021"/>
            <a:ext cx="6559071" cy="710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A6C44659-7AFA-4EEF-9E74-A6E091AEB2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8891" b="54168"/>
          <a:stretch/>
        </p:blipFill>
        <p:spPr>
          <a:xfrm>
            <a:off x="4880169" y="2433849"/>
            <a:ext cx="2431662" cy="674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4DA609-032D-E38F-4B84-745D2B39EE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30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650BF85-5143-7CD5-4B34-F67EFCB2D14F}"/>
              </a:ext>
            </a:extLst>
          </p:cNvPr>
          <p:cNvSpPr/>
          <p:nvPr/>
        </p:nvSpPr>
        <p:spPr bwMode="white">
          <a:xfrm>
            <a:off x="2359338" y="1809606"/>
            <a:ext cx="371305" cy="228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99A43ED-D060-E9F1-D1F5-CBB9D883773D}"/>
              </a:ext>
            </a:extLst>
          </p:cNvPr>
          <p:cNvSpPr/>
          <p:nvPr/>
        </p:nvSpPr>
        <p:spPr bwMode="white">
          <a:xfrm>
            <a:off x="8995239" y="1819143"/>
            <a:ext cx="361785" cy="228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1970220-6848-6347-D5A7-F950DAF301D6}"/>
              </a:ext>
            </a:extLst>
          </p:cNvPr>
          <p:cNvSpPr/>
          <p:nvPr/>
        </p:nvSpPr>
        <p:spPr bwMode="white">
          <a:xfrm>
            <a:off x="2464066" y="2353209"/>
            <a:ext cx="504595" cy="228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0FBEC60-17A0-5013-5063-D4D75A156B9A}"/>
              </a:ext>
            </a:extLst>
          </p:cNvPr>
          <p:cNvSpPr/>
          <p:nvPr/>
        </p:nvSpPr>
        <p:spPr bwMode="white">
          <a:xfrm>
            <a:off x="3844561" y="2353209"/>
            <a:ext cx="380826" cy="228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05F65EF-A42A-B1A6-1FC2-CA4464AEDDA8}"/>
              </a:ext>
            </a:extLst>
          </p:cNvPr>
          <p:cNvSpPr/>
          <p:nvPr/>
        </p:nvSpPr>
        <p:spPr bwMode="white">
          <a:xfrm>
            <a:off x="8290710" y="2353209"/>
            <a:ext cx="533158" cy="228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2D85FF8-7FF4-F592-C4E1-EE3F561181EA}"/>
              </a:ext>
            </a:extLst>
          </p:cNvPr>
          <p:cNvSpPr/>
          <p:nvPr/>
        </p:nvSpPr>
        <p:spPr bwMode="white">
          <a:xfrm>
            <a:off x="9642644" y="2353209"/>
            <a:ext cx="495074" cy="228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248983E-A722-75DA-BC3B-DC1FE2E3ED43}"/>
              </a:ext>
            </a:extLst>
          </p:cNvPr>
          <p:cNvSpPr/>
          <p:nvPr/>
        </p:nvSpPr>
        <p:spPr bwMode="white">
          <a:xfrm>
            <a:off x="3663669" y="3993553"/>
            <a:ext cx="352264" cy="247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EA07316-D4DB-261F-96CF-002740C97B23}"/>
              </a:ext>
            </a:extLst>
          </p:cNvPr>
          <p:cNvSpPr/>
          <p:nvPr/>
        </p:nvSpPr>
        <p:spPr bwMode="white">
          <a:xfrm>
            <a:off x="9366545" y="3984016"/>
            <a:ext cx="333223" cy="267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9AD9622-BF33-9FD2-71BB-B4EF075E1D1B}"/>
              </a:ext>
            </a:extLst>
          </p:cNvPr>
          <p:cNvSpPr/>
          <p:nvPr/>
        </p:nvSpPr>
        <p:spPr bwMode="white">
          <a:xfrm>
            <a:off x="4910876" y="4518082"/>
            <a:ext cx="342743" cy="267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D64DF98-476C-DDE1-9680-551B7D594653}"/>
              </a:ext>
            </a:extLst>
          </p:cNvPr>
          <p:cNvSpPr/>
          <p:nvPr/>
        </p:nvSpPr>
        <p:spPr bwMode="white">
          <a:xfrm>
            <a:off x="10604231" y="4527619"/>
            <a:ext cx="352264" cy="247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74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6634FD-9124-F65B-7CAE-A004906722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7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5A46770-8D71-AA99-237C-70721FB1AA85}"/>
              </a:ext>
            </a:extLst>
          </p:cNvPr>
          <p:cNvSpPr/>
          <p:nvPr/>
        </p:nvSpPr>
        <p:spPr bwMode="white">
          <a:xfrm>
            <a:off x="2159404" y="1112661"/>
            <a:ext cx="523636" cy="228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9ACDEA9-12A7-277F-2347-084BF90A2D44}"/>
              </a:ext>
            </a:extLst>
          </p:cNvPr>
          <p:cNvSpPr/>
          <p:nvPr/>
        </p:nvSpPr>
        <p:spPr bwMode="white">
          <a:xfrm>
            <a:off x="531791" y="1559859"/>
            <a:ext cx="3340962" cy="1452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6C63087-2D39-14F7-CFCA-C5B1A8C05CA4}"/>
              </a:ext>
            </a:extLst>
          </p:cNvPr>
          <p:cNvSpPr/>
          <p:nvPr/>
        </p:nvSpPr>
        <p:spPr bwMode="white">
          <a:xfrm>
            <a:off x="5772496" y="1112661"/>
            <a:ext cx="695008" cy="228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E2E85724-D11D-4342-99AC-89232C5E2CDF}"/>
              </a:ext>
            </a:extLst>
          </p:cNvPr>
          <p:cNvSpPr/>
          <p:nvPr/>
        </p:nvSpPr>
        <p:spPr bwMode="white">
          <a:xfrm>
            <a:off x="4102015" y="1461248"/>
            <a:ext cx="3340962" cy="1452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13F49074-0808-4863-9194-F11FD4F2A399}"/>
              </a:ext>
            </a:extLst>
          </p:cNvPr>
          <p:cNvSpPr/>
          <p:nvPr/>
        </p:nvSpPr>
        <p:spPr bwMode="white">
          <a:xfrm>
            <a:off x="9035649" y="1048871"/>
            <a:ext cx="695008" cy="349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C49DFC06-FE90-44B5-8FA0-F881FBD12FB6}"/>
              </a:ext>
            </a:extLst>
          </p:cNvPr>
          <p:cNvSpPr/>
          <p:nvPr/>
        </p:nvSpPr>
        <p:spPr bwMode="white">
          <a:xfrm>
            <a:off x="7365168" y="1398468"/>
            <a:ext cx="3340962" cy="2330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08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DE6273-CA38-180C-922B-B92EBB16BC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14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16955FA-F7E2-CA02-F120-DFD72200CA5F}"/>
              </a:ext>
            </a:extLst>
          </p:cNvPr>
          <p:cNvSpPr/>
          <p:nvPr/>
        </p:nvSpPr>
        <p:spPr bwMode="white">
          <a:xfrm>
            <a:off x="2232212" y="1712325"/>
            <a:ext cx="4724400" cy="1129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86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A3A09C-6987-335A-BC26-CC1C2A330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42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E30A815-9592-5D91-092B-8155C5661D81}"/>
              </a:ext>
            </a:extLst>
          </p:cNvPr>
          <p:cNvSpPr/>
          <p:nvPr/>
        </p:nvSpPr>
        <p:spPr bwMode="white">
          <a:xfrm>
            <a:off x="3482776" y="1931159"/>
            <a:ext cx="209454" cy="238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EB3269D-7787-B839-BF01-EC4588945EEC}"/>
              </a:ext>
            </a:extLst>
          </p:cNvPr>
          <p:cNvSpPr/>
          <p:nvPr/>
        </p:nvSpPr>
        <p:spPr bwMode="white">
          <a:xfrm>
            <a:off x="8652495" y="1921637"/>
            <a:ext cx="552198" cy="238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5BC01D3-21BA-6297-1F44-077705701678}"/>
              </a:ext>
            </a:extLst>
          </p:cNvPr>
          <p:cNvSpPr/>
          <p:nvPr/>
        </p:nvSpPr>
        <p:spPr bwMode="white">
          <a:xfrm>
            <a:off x="2521190" y="2769111"/>
            <a:ext cx="523636" cy="228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B81499C-3023-584A-5D0E-589D9A360061}"/>
              </a:ext>
            </a:extLst>
          </p:cNvPr>
          <p:cNvSpPr/>
          <p:nvPr/>
        </p:nvSpPr>
        <p:spPr bwMode="white">
          <a:xfrm>
            <a:off x="8662016" y="2769111"/>
            <a:ext cx="533158" cy="228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7FBA3D3-5C9E-8753-F69B-2B0C4D2A4663}"/>
              </a:ext>
            </a:extLst>
          </p:cNvPr>
          <p:cNvSpPr/>
          <p:nvPr/>
        </p:nvSpPr>
        <p:spPr bwMode="white">
          <a:xfrm>
            <a:off x="7643305" y="3321397"/>
            <a:ext cx="666446" cy="304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F9A09FC-15A5-B2DD-4FF3-A96ABA876996}"/>
              </a:ext>
            </a:extLst>
          </p:cNvPr>
          <p:cNvSpPr/>
          <p:nvPr/>
        </p:nvSpPr>
        <p:spPr bwMode="white">
          <a:xfrm>
            <a:off x="1940429" y="4473581"/>
            <a:ext cx="218975" cy="228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EAF3C88-087A-BD17-14DF-CF6DB4FC96D1}"/>
              </a:ext>
            </a:extLst>
          </p:cNvPr>
          <p:cNvSpPr/>
          <p:nvPr/>
        </p:nvSpPr>
        <p:spPr bwMode="white">
          <a:xfrm>
            <a:off x="4054016" y="4473581"/>
            <a:ext cx="209454" cy="228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30C5CFF-085D-2B0F-DC9F-B4381E55EC55}"/>
              </a:ext>
            </a:extLst>
          </p:cNvPr>
          <p:cNvSpPr/>
          <p:nvPr/>
        </p:nvSpPr>
        <p:spPr bwMode="white">
          <a:xfrm>
            <a:off x="6529388" y="4473581"/>
            <a:ext cx="209454" cy="228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D7CA338-CB5F-8FBD-B9DE-C4F8CC8D7C4F}"/>
              </a:ext>
            </a:extLst>
          </p:cNvPr>
          <p:cNvSpPr/>
          <p:nvPr/>
        </p:nvSpPr>
        <p:spPr bwMode="white">
          <a:xfrm>
            <a:off x="7709950" y="4473581"/>
            <a:ext cx="209454" cy="228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71D9A1D3-5392-7211-0FDF-12B27BDAE27C}"/>
              </a:ext>
            </a:extLst>
          </p:cNvPr>
          <p:cNvSpPr/>
          <p:nvPr/>
        </p:nvSpPr>
        <p:spPr bwMode="white">
          <a:xfrm>
            <a:off x="8738181" y="4473581"/>
            <a:ext cx="209454" cy="228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576767B-C01A-518F-911B-399ACE2203BF}"/>
              </a:ext>
            </a:extLst>
          </p:cNvPr>
          <p:cNvSpPr/>
          <p:nvPr/>
        </p:nvSpPr>
        <p:spPr bwMode="white">
          <a:xfrm>
            <a:off x="9899702" y="4473581"/>
            <a:ext cx="228495" cy="228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14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2023-07-20T00:26:43Z</dcterms:created>
  <dcterms:modified xsi:type="dcterms:W3CDTF">2023-07-25T09:16:30Z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