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82" b="21607"/>
          <a:stretch/>
        </p:blipFill>
        <p:spPr>
          <a:xfrm>
            <a:off x="4084735" y="3703793"/>
            <a:ext cx="4022530" cy="7026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4A2732CA-4FE1-4322-9D30-C3BFDD7BA59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2" r="80695" b="60420"/>
          <a:stretch/>
        </p:blipFill>
        <p:spPr>
          <a:xfrm>
            <a:off x="4928900" y="2458914"/>
            <a:ext cx="2223932" cy="557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231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644958" y="1940634"/>
            <a:ext cx="790214" cy="238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224727" y="1940634"/>
            <a:ext cx="837818" cy="238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814016" y="1940634"/>
            <a:ext cx="837818" cy="238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644958" y="2521470"/>
            <a:ext cx="837818" cy="228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224727" y="2521470"/>
            <a:ext cx="837818" cy="228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814016" y="2521470"/>
            <a:ext cx="837818" cy="228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644958" y="3092784"/>
            <a:ext cx="828297" cy="238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224727" y="3092784"/>
            <a:ext cx="837818" cy="238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814016" y="3092784"/>
            <a:ext cx="837818" cy="238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809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511338" y="1752368"/>
            <a:ext cx="1390016" cy="2288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099966" y="1752368"/>
            <a:ext cx="1456661" cy="2288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644628" y="2324574"/>
            <a:ext cx="1456661" cy="2288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099966" y="2324574"/>
            <a:ext cx="1475702" cy="2288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644628" y="2906317"/>
            <a:ext cx="1456661" cy="2288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099966" y="2896780"/>
            <a:ext cx="1466181" cy="2384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635107" y="3478523"/>
            <a:ext cx="1466181" cy="2288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099966" y="3478523"/>
            <a:ext cx="1466181" cy="2288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441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482776" y="2932228"/>
            <a:ext cx="1009190" cy="219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492297" y="3503834"/>
            <a:ext cx="990148" cy="228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023801" y="3503834"/>
            <a:ext cx="1628033" cy="228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492297" y="4075440"/>
            <a:ext cx="990148" cy="228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023801" y="4075440"/>
            <a:ext cx="1942214" cy="228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264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8100297" y="3202668"/>
            <a:ext cx="209454" cy="228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042842" y="3193128"/>
            <a:ext cx="837818" cy="238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168925" y="3879947"/>
            <a:ext cx="218975" cy="238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959140" y="3879947"/>
            <a:ext cx="218975" cy="238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901685" y="3879947"/>
            <a:ext cx="999669" cy="238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938446" y="3879947"/>
            <a:ext cx="218975" cy="238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728661" y="3889487"/>
            <a:ext cx="209454" cy="219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671206" y="3879947"/>
            <a:ext cx="1152000" cy="238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2483107" y="4566767"/>
            <a:ext cx="218975" cy="228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3273322" y="4566767"/>
            <a:ext cx="209454" cy="228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4215867" y="4566767"/>
            <a:ext cx="1294809" cy="2289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RmNmMzNTNmMjE1MmEwOWVlZjUyOGQ3ZjQ4MzcxOT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6</cp:revision>
  <dcterms:created xsi:type="dcterms:W3CDTF">2023-07-20T00:26:00Z</dcterms:created>
  <dcterms:modified xsi:type="dcterms:W3CDTF">2023-07-25T09:08:22Z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