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4" b="30887"/>
          <a:stretch/>
        </p:blipFill>
        <p:spPr>
          <a:xfrm>
            <a:off x="3920078" y="3758101"/>
            <a:ext cx="4488983" cy="638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BEAEF3D-6953-4A3F-9D1D-554F6D7A52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r="80695" b="60420"/>
          <a:stretch/>
        </p:blipFill>
        <p:spPr>
          <a:xfrm>
            <a:off x="4928900" y="2458914"/>
            <a:ext cx="2223932" cy="557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0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129851" y="1864362"/>
            <a:ext cx="352264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87371" y="2388033"/>
            <a:ext cx="1275768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82512" y="2968831"/>
            <a:ext cx="371305" cy="22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92760" y="4044736"/>
            <a:ext cx="2712322" cy="1161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0941" y="1733651"/>
            <a:ext cx="4168588" cy="154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0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17812" y="1190394"/>
            <a:ext cx="4706470" cy="131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5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335741" y="3016529"/>
            <a:ext cx="6042212" cy="1250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8</cp:revision>
  <dcterms:created xsi:type="dcterms:W3CDTF">2023-07-20T00:26:00Z</dcterms:created>
  <dcterms:modified xsi:type="dcterms:W3CDTF">2023-07-25T09:08:48Z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