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2" t="61027" r="29975" b="11045"/>
          <a:stretch/>
        </p:blipFill>
        <p:spPr>
          <a:xfrm>
            <a:off x="3674693" y="3880320"/>
            <a:ext cx="5021959" cy="45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8C72BBE-9BCB-4874-848C-AB1BEAEBD2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r="79886" b="60055"/>
          <a:stretch/>
        </p:blipFill>
        <p:spPr>
          <a:xfrm>
            <a:off x="4937442" y="2427005"/>
            <a:ext cx="2317115" cy="55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8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63272" y="2416881"/>
            <a:ext cx="675966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5603" y="2835875"/>
            <a:ext cx="523636" cy="22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19008" y="2835875"/>
            <a:ext cx="504595" cy="22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61355" y="2835875"/>
            <a:ext cx="209454" cy="22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07160" y="3093085"/>
            <a:ext cx="63055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82975" y="3092986"/>
            <a:ext cx="352264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63272" y="3254870"/>
            <a:ext cx="675966" cy="22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19008" y="3254870"/>
            <a:ext cx="504595" cy="22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75669" y="3254870"/>
            <a:ext cx="371305" cy="22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473917" y="3664342"/>
            <a:ext cx="485553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16528" y="3664342"/>
            <a:ext cx="352264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959140" y="3664342"/>
            <a:ext cx="209454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99966" y="3664342"/>
            <a:ext cx="523637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423338" y="3664342"/>
            <a:ext cx="685487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138045" y="3064510"/>
            <a:ext cx="488950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1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1867" y="1026883"/>
            <a:ext cx="1094876" cy="22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9635" y="1438910"/>
            <a:ext cx="1957070" cy="211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29455" y="1026795"/>
            <a:ext cx="110871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626485" y="1506855"/>
            <a:ext cx="2011045" cy="1983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2"/>
            </p:custDataLst>
          </p:nvPr>
        </p:nvSpPr>
        <p:spPr bwMode="white">
          <a:xfrm>
            <a:off x="7200265" y="1026795"/>
            <a:ext cx="110871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3"/>
            </p:custDataLst>
          </p:nvPr>
        </p:nvSpPr>
        <p:spPr bwMode="white">
          <a:xfrm>
            <a:off x="6417310" y="1506855"/>
            <a:ext cx="1333500" cy="2346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4"/>
            </p:custDataLst>
          </p:nvPr>
        </p:nvSpPr>
        <p:spPr bwMode="white">
          <a:xfrm>
            <a:off x="9871075" y="1026795"/>
            <a:ext cx="110871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5"/>
            </p:custDataLst>
          </p:nvPr>
        </p:nvSpPr>
        <p:spPr bwMode="white">
          <a:xfrm>
            <a:off x="8958580" y="1565910"/>
            <a:ext cx="2021840" cy="19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2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9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6295" y="2087880"/>
            <a:ext cx="4430395" cy="113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28410" y="2087880"/>
            <a:ext cx="3488055" cy="157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4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45289" y="2018907"/>
            <a:ext cx="152330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73454" y="2018907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82049" y="2018907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29256" y="2018907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00892" y="2638613"/>
            <a:ext cx="218975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37851" y="2638613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56694" y="2638613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6925" y="3267854"/>
            <a:ext cx="152330" cy="21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626247" y="3258320"/>
            <a:ext cx="209454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072727" y="3267854"/>
            <a:ext cx="152330" cy="21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09487" y="3267854"/>
            <a:ext cx="209454" cy="21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737851" y="3258320"/>
            <a:ext cx="209454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626247" y="3887561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254611" y="3887561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682049" y="3887561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481123" y="3887561"/>
            <a:ext cx="218975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119008" y="3887561"/>
            <a:ext cx="199932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737851" y="3887561"/>
            <a:ext cx="209454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07404" y="4507267"/>
            <a:ext cx="209454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626247" y="4507267"/>
            <a:ext cx="209454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5053685" y="4507267"/>
            <a:ext cx="218975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682049" y="4507267"/>
            <a:ext cx="209454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6300892" y="4507267"/>
            <a:ext cx="218975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6929256" y="4507267"/>
            <a:ext cx="209454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8490644" y="4507267"/>
            <a:ext cx="209454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9109487" y="4507267"/>
            <a:ext cx="218975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2023-07-20T00:26:00Z</dcterms:created>
  <dcterms:modified xsi:type="dcterms:W3CDTF">2023-07-25T09:03:32Z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