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910" b="26157"/>
          <a:stretch/>
        </p:blipFill>
        <p:spPr>
          <a:xfrm>
            <a:off x="4330763" y="3661855"/>
            <a:ext cx="4042538" cy="63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1" b="59054"/>
          <a:stretch/>
        </p:blipFill>
        <p:spPr>
          <a:xfrm>
            <a:off x="4893341" y="2248027"/>
            <a:ext cx="2405317" cy="63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2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842247" y="1769092"/>
            <a:ext cx="276098" cy="20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42247" y="2321304"/>
            <a:ext cx="276098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42247" y="2873516"/>
            <a:ext cx="276098" cy="20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46705" y="4010660"/>
            <a:ext cx="3472815" cy="3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6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54D104-0F66-48D4-9534-C95D9816FB69}"/>
              </a:ext>
            </a:extLst>
          </p:cNvPr>
          <p:cNvSpPr/>
          <p:nvPr/>
        </p:nvSpPr>
        <p:spPr bwMode="white">
          <a:xfrm>
            <a:off x="1673296" y="1904487"/>
            <a:ext cx="334798" cy="162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A82F6B-7126-4E98-9E1A-2BC73D3F7B9F}"/>
              </a:ext>
            </a:extLst>
          </p:cNvPr>
          <p:cNvSpPr/>
          <p:nvPr/>
        </p:nvSpPr>
        <p:spPr bwMode="white">
          <a:xfrm rot="2914643">
            <a:off x="4640615" y="1576220"/>
            <a:ext cx="334798" cy="162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4890D9-CF5F-4E7A-9458-A12872711928}"/>
              </a:ext>
            </a:extLst>
          </p:cNvPr>
          <p:cNvSpPr/>
          <p:nvPr/>
        </p:nvSpPr>
        <p:spPr bwMode="white">
          <a:xfrm rot="20118141">
            <a:off x="6915343" y="1710994"/>
            <a:ext cx="334798" cy="162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998253-8340-4D3B-B4E2-8F0906629A33}"/>
              </a:ext>
            </a:extLst>
          </p:cNvPr>
          <p:cNvSpPr/>
          <p:nvPr/>
        </p:nvSpPr>
        <p:spPr bwMode="white">
          <a:xfrm rot="2071123">
            <a:off x="9559976" y="1952859"/>
            <a:ext cx="334798" cy="162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2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120661" y="1274759"/>
            <a:ext cx="228495" cy="22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2550129"/>
            <a:ext cx="361785" cy="29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63603" y="2550129"/>
            <a:ext cx="361785" cy="29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48429" y="2550129"/>
            <a:ext cx="361785" cy="29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33256" y="2569174"/>
            <a:ext cx="352264" cy="276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3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311735" y="1256990"/>
            <a:ext cx="380826" cy="23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01553" y="1237905"/>
            <a:ext cx="361785" cy="295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53157" y="1256990"/>
            <a:ext cx="504594" cy="23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 rot="19864490">
            <a:off x="9762594" y="976365"/>
            <a:ext cx="339521" cy="137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7EA3CB-8853-490F-A296-2F6F5AC083A5}"/>
              </a:ext>
            </a:extLst>
          </p:cNvPr>
          <p:cNvSpPr/>
          <p:nvPr/>
        </p:nvSpPr>
        <p:spPr bwMode="white">
          <a:xfrm rot="5400000">
            <a:off x="10697730" y="1337867"/>
            <a:ext cx="471403" cy="137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2023-07-25T08:44:05Z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