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1530" b="34892"/>
          <a:stretch/>
        </p:blipFill>
        <p:spPr>
          <a:xfrm>
            <a:off x="4099433" y="3877057"/>
            <a:ext cx="4431919" cy="5130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03" b="55483"/>
          <a:stretch/>
        </p:blipFill>
        <p:spPr>
          <a:xfrm>
            <a:off x="4763579" y="2293747"/>
            <a:ext cx="2441893" cy="6871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175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92826" y="3108983"/>
            <a:ext cx="456991" cy="25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092099" y="3108983"/>
            <a:ext cx="466512" cy="25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243768" y="3108983"/>
            <a:ext cx="599801" cy="25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452561" y="3108983"/>
            <a:ext cx="599801" cy="25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480462" y="3108983"/>
            <a:ext cx="599801" cy="25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19206" y="3653052"/>
            <a:ext cx="456991" cy="25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37586" y="3653052"/>
            <a:ext cx="456991" cy="2577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51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272330" y="1237729"/>
            <a:ext cx="466512" cy="257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052694" y="1237729"/>
            <a:ext cx="352264" cy="29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281851" y="1781540"/>
            <a:ext cx="456991" cy="257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052694" y="1781540"/>
            <a:ext cx="361785" cy="2957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24727" y="2334891"/>
            <a:ext cx="590280" cy="257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052694" y="2325351"/>
            <a:ext cx="361785" cy="3052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67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45235" y="2192020"/>
            <a:ext cx="1354530" cy="12369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776721" y="2192020"/>
            <a:ext cx="1406384" cy="12687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B2D9F7-5D71-48A9-9512-686860EA05CE}"/>
              </a:ext>
            </a:extLst>
          </p:cNvPr>
          <p:cNvSpPr/>
          <p:nvPr/>
        </p:nvSpPr>
        <p:spPr bwMode="white">
          <a:xfrm>
            <a:off x="3127823" y="2223770"/>
            <a:ext cx="2287458" cy="1389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6166FF-16B8-45D2-84A6-6A340411CCDD}"/>
              </a:ext>
            </a:extLst>
          </p:cNvPr>
          <p:cNvSpPr/>
          <p:nvPr/>
        </p:nvSpPr>
        <p:spPr bwMode="white">
          <a:xfrm>
            <a:off x="9328359" y="2223770"/>
            <a:ext cx="1985099" cy="13890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48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177454" y="1839692"/>
            <a:ext cx="456991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77454" y="2374291"/>
            <a:ext cx="456991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842909" y="2565219"/>
            <a:ext cx="485553" cy="2291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120330" y="2927983"/>
            <a:ext cx="590280" cy="2577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14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035810" y="2201545"/>
            <a:ext cx="3543300" cy="1173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RmNmMzNTNmMjE1MmEwOWVlZjUyOGQ3ZjQ4MzcxOT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2023-07-20T00:26:00Z</dcterms:created>
  <dcterms:modified xsi:type="dcterms:W3CDTF">2023-07-25T08:42:27Z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