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64" r:id="rId4"/>
    <p:sldId id="263" r:id="rId5"/>
    <p:sldId id="262" r:id="rId6"/>
    <p:sldId id="261" r:id="rId7"/>
    <p:sldId id="260" r:id="rId8"/>
    <p:sldId id="258" r:id="rId9"/>
  </p:sldIdLst>
  <p:sldSz cx="12192000" cy="6858000"/>
  <p:notesSz cx="6858000" cy="9144000"/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962" b="35121"/>
          <a:stretch/>
        </p:blipFill>
        <p:spPr>
          <a:xfrm>
            <a:off x="4088474" y="3700768"/>
            <a:ext cx="4151630" cy="5294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059" b="58256"/>
          <a:stretch/>
        </p:blipFill>
        <p:spPr>
          <a:xfrm>
            <a:off x="4889779" y="2346645"/>
            <a:ext cx="2412442" cy="64438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00259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1093090" y="2914589"/>
            <a:ext cx="314181" cy="29549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5653487" y="2914589"/>
            <a:ext cx="314181" cy="2859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0032991" y="2914589"/>
            <a:ext cx="314181" cy="29549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60868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6377057" y="1007409"/>
            <a:ext cx="1580429" cy="30466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6205685" y="1559612"/>
            <a:ext cx="504595" cy="22849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8443041" y="1559612"/>
            <a:ext cx="418910" cy="22849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6215206" y="2083252"/>
            <a:ext cx="495074" cy="22849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8424000" y="2083252"/>
            <a:ext cx="456990" cy="23801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6262809" y="2616413"/>
            <a:ext cx="418909" cy="22849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8424000" y="2606893"/>
            <a:ext cx="456990" cy="23801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56935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777FA2DC-AF06-4574-9BC0-3F847C57C8EE}"/>
              </a:ext>
            </a:extLst>
          </p:cNvPr>
          <p:cNvSpPr/>
          <p:nvPr/>
        </p:nvSpPr>
        <p:spPr bwMode="white">
          <a:xfrm rot="18678542">
            <a:off x="2987385" y="1982067"/>
            <a:ext cx="401842" cy="13903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785596F3-5408-416E-B78B-E817758114B7}"/>
              </a:ext>
            </a:extLst>
          </p:cNvPr>
          <p:cNvSpPr/>
          <p:nvPr/>
        </p:nvSpPr>
        <p:spPr bwMode="white">
          <a:xfrm rot="18678542">
            <a:off x="3570091" y="1449480"/>
            <a:ext cx="401842" cy="13903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AEFCCB33-BFA9-44A2-A0CB-EB0039EA9A35}"/>
              </a:ext>
            </a:extLst>
          </p:cNvPr>
          <p:cNvSpPr/>
          <p:nvPr/>
        </p:nvSpPr>
        <p:spPr bwMode="white">
          <a:xfrm rot="20167485">
            <a:off x="6759026" y="2492169"/>
            <a:ext cx="2768247" cy="2833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4DDD259C-4DA6-4827-95A8-1BDEA88E70D2}"/>
              </a:ext>
            </a:extLst>
          </p:cNvPr>
          <p:cNvSpPr/>
          <p:nvPr/>
        </p:nvSpPr>
        <p:spPr bwMode="white">
          <a:xfrm rot="20167485">
            <a:off x="7458273" y="3097874"/>
            <a:ext cx="2768247" cy="2833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73730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702435" y="1857375"/>
            <a:ext cx="5645785" cy="10706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47288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2" name="矩形 11"/>
          <p:cNvSpPr/>
          <p:nvPr/>
        </p:nvSpPr>
        <p:spPr bwMode="white">
          <a:xfrm>
            <a:off x="1407272" y="3451246"/>
            <a:ext cx="666446" cy="28622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4901355" y="3470328"/>
            <a:ext cx="218975" cy="2289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11E77FD1-715F-4561-A6EE-D934FC8CD147}"/>
              </a:ext>
            </a:extLst>
          </p:cNvPr>
          <p:cNvSpPr/>
          <p:nvPr/>
        </p:nvSpPr>
        <p:spPr bwMode="white">
          <a:xfrm>
            <a:off x="4787106" y="1703128"/>
            <a:ext cx="2572917" cy="10848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NTRmNmMzNTNmMjE1MmEwOWVlZjUyOGQ3ZjQ4MzcxOTQ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0</Words>
  <Application>Microsoft Office PowerPoint</Application>
  <PresentationFormat>宽屏</PresentationFormat>
  <Paragraphs>0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H110-Win</cp:lastModifiedBy>
  <cp:revision>6</cp:revision>
  <dcterms:created xsi:type="dcterms:W3CDTF">2023-07-20T00:26:00Z</dcterms:created>
  <dcterms:modified xsi:type="dcterms:W3CDTF">2023-07-25T08:50:40Z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2052-11.1.0.14309</vt:lpwstr>
  </property>
</Properties>
</file>