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6" b="23511"/>
          <a:stretch>
            <a:fillRect/>
          </a:stretch>
        </p:blipFill>
        <p:spPr>
          <a:xfrm>
            <a:off x="4059555" y="3792855"/>
            <a:ext cx="4072890" cy="63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91" b="58782"/>
          <a:stretch/>
        </p:blipFill>
        <p:spPr>
          <a:xfrm>
            <a:off x="4891659" y="2440052"/>
            <a:ext cx="2408682" cy="636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2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052363" y="1286319"/>
            <a:ext cx="647404" cy="305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0"/>
          <a:stretch>
            <a:fillRect/>
          </a:stretch>
        </p:blipFill>
        <p:spPr>
          <a:xfrm>
            <a:off x="360045" y="360045"/>
            <a:ext cx="11520170" cy="3068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62677" y="998801"/>
            <a:ext cx="276099" cy="228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76528" y="2076182"/>
            <a:ext cx="238016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66743" y="3153563"/>
            <a:ext cx="238016" cy="2383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4" t="66631"/>
          <a:stretch>
            <a:fillRect/>
          </a:stretch>
        </p:blipFill>
        <p:spPr>
          <a:xfrm>
            <a:off x="9641205" y="3536315"/>
            <a:ext cx="2239010" cy="1590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1" r="56047" b="10737"/>
          <a:stretch>
            <a:fillRect/>
          </a:stretch>
        </p:blipFill>
        <p:spPr>
          <a:xfrm>
            <a:off x="360045" y="3536315"/>
            <a:ext cx="5063490" cy="1078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50550"/>
            <a:ext cx="11520000" cy="46144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64995" y="1789430"/>
            <a:ext cx="475615" cy="1029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77917" y="2399710"/>
            <a:ext cx="1237685" cy="352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23450" y="1751330"/>
            <a:ext cx="190500" cy="13868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6" r="85845" b="-3050"/>
          <a:stretch>
            <a:fillRect/>
          </a:stretch>
        </p:blipFill>
        <p:spPr>
          <a:xfrm>
            <a:off x="360045" y="505460"/>
            <a:ext cx="1630680" cy="637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 rot="19020000">
            <a:off x="7445375" y="1506220"/>
            <a:ext cx="212725" cy="17989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 rot="14820000">
            <a:off x="5521325" y="3972560"/>
            <a:ext cx="271145" cy="1170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7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4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157090" y="1931932"/>
            <a:ext cx="1361454" cy="5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55505" y="2456180"/>
            <a:ext cx="24892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8</cp:revision>
  <dcterms:created xsi:type="dcterms:W3CDTF">2023-07-20T00:26:00Z</dcterms:created>
  <dcterms:modified xsi:type="dcterms:W3CDTF">2023-07-25T08:49:29Z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