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95" b="56075"/>
          <a:stretch/>
        </p:blipFill>
        <p:spPr>
          <a:xfrm>
            <a:off x="4759071" y="2319784"/>
            <a:ext cx="2454402" cy="678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6" t="58379" r="35068" b="9041"/>
          <a:stretch/>
        </p:blipFill>
        <p:spPr>
          <a:xfrm>
            <a:off x="4117657" y="3749040"/>
            <a:ext cx="3956685" cy="502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1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76396" y="2390095"/>
            <a:ext cx="666446" cy="30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76396" y="2981015"/>
            <a:ext cx="666446" cy="30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76396" y="3571935"/>
            <a:ext cx="666446" cy="30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9070" y="2616835"/>
            <a:ext cx="4045585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94130" y="2816860"/>
            <a:ext cx="126365" cy="24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76198" y="2874173"/>
            <a:ext cx="904462" cy="29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43173" y="3226538"/>
            <a:ext cx="2542016" cy="3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5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97090" y="1265649"/>
            <a:ext cx="980628" cy="305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95239" y="1265649"/>
            <a:ext cx="1294810" cy="305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05818" y="3162746"/>
            <a:ext cx="2532495" cy="305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9"/>
          <a:stretch/>
        </p:blipFill>
        <p:spPr>
          <a:xfrm>
            <a:off x="360000" y="301752"/>
            <a:ext cx="11520000" cy="2771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273652" y="2558141"/>
            <a:ext cx="152330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87173" y="2558141"/>
            <a:ext cx="209454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29256" y="2558141"/>
            <a:ext cx="209454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2023-07-20T00:26:00Z</dcterms:created>
  <dcterms:modified xsi:type="dcterms:W3CDTF">2023-07-25T08:39:37Z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