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1"/>
          <a:stretch>
            <a:fillRect/>
          </a:stretch>
        </p:blipFill>
        <p:spPr>
          <a:xfrm>
            <a:off x="3672205" y="3779379"/>
            <a:ext cx="4847590" cy="76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BD70EEA-3DB6-49ED-A886-8D56EB3A9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 b="58491"/>
          <a:stretch/>
        </p:blipFill>
        <p:spPr>
          <a:xfrm>
            <a:off x="4084305" y="2481960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206347" y="3191320"/>
            <a:ext cx="818776" cy="228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05421" y="3191320"/>
            <a:ext cx="609322" cy="228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42644" y="3191320"/>
            <a:ext cx="828297" cy="228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58205" y="1102995"/>
            <a:ext cx="342900" cy="100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0520" y="1112520"/>
            <a:ext cx="333375" cy="69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33851" y="1341326"/>
            <a:ext cx="333223" cy="571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25785" y="3408782"/>
            <a:ext cx="675966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06016" y="3408782"/>
            <a:ext cx="675966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25785" y="3961374"/>
            <a:ext cx="675966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25322" y="3961374"/>
            <a:ext cx="675966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16264" y="2764075"/>
            <a:ext cx="6140826" cy="69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749024" y="3750076"/>
            <a:ext cx="904462" cy="21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71933" y="3731030"/>
            <a:ext cx="2065983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63338" y="4330959"/>
            <a:ext cx="1056793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86314" y="4302391"/>
            <a:ext cx="2637223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