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64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48" b="29249"/>
          <a:stretch/>
        </p:blipFill>
        <p:spPr>
          <a:xfrm>
            <a:off x="4278540" y="3778393"/>
            <a:ext cx="3634919" cy="614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83" b="49343"/>
          <a:stretch>
            <a:fillRect/>
          </a:stretch>
        </p:blipFill>
        <p:spPr>
          <a:xfrm>
            <a:off x="4032885" y="2454910"/>
            <a:ext cx="4126230" cy="759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65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445024" y="2400055"/>
            <a:ext cx="961586" cy="257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948628" y="2400055"/>
            <a:ext cx="961586" cy="266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09950" y="2400055"/>
            <a:ext cx="952066" cy="266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61752" y="2400055"/>
            <a:ext cx="961586" cy="266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072727" y="2886237"/>
            <a:ext cx="961586" cy="257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4528" y="3458215"/>
            <a:ext cx="1037752" cy="285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930578" y="3458215"/>
            <a:ext cx="1037752" cy="285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796628" y="3458215"/>
            <a:ext cx="1047272" cy="285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672198" y="3458215"/>
            <a:ext cx="1047272" cy="285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538247" y="3458215"/>
            <a:ext cx="1047272" cy="285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7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93090" y="2738327"/>
            <a:ext cx="1285289" cy="229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30446" y="2738327"/>
            <a:ext cx="1152000" cy="229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20198" y="2738327"/>
            <a:ext cx="1142479" cy="229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00429" y="2738327"/>
            <a:ext cx="1142479" cy="229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32991" y="2738327"/>
            <a:ext cx="837818" cy="229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66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02280" y="1580474"/>
            <a:ext cx="666446" cy="238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54280" y="2667459"/>
            <a:ext cx="218975" cy="228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92033" y="3744910"/>
            <a:ext cx="656925" cy="228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33"/>
          <a:stretch/>
        </p:blipFill>
        <p:spPr>
          <a:xfrm>
            <a:off x="360000" y="360001"/>
            <a:ext cx="11520000" cy="2584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081917" y="1161268"/>
            <a:ext cx="1152000" cy="267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158082" y="1809913"/>
            <a:ext cx="218975" cy="228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34247" y="2458559"/>
            <a:ext cx="228495" cy="228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" t="56044" r="331" b="497"/>
          <a:stretch/>
        </p:blipFill>
        <p:spPr>
          <a:xfrm>
            <a:off x="336000" y="457200"/>
            <a:ext cx="11520000" cy="1944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/>
        </p:nvSpPr>
        <p:spPr bwMode="white">
          <a:xfrm>
            <a:off x="2316297" y="2000809"/>
            <a:ext cx="4008198" cy="400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RmNmMzNTNmMjE1MmEwOWVlZjUyOGQ3ZjQ4MzcxOT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7</cp:revision>
  <dcterms:created xsi:type="dcterms:W3CDTF">2023-07-20T00:26:00Z</dcterms:created>
  <dcterms:modified xsi:type="dcterms:W3CDTF">2023-07-25T09:26:39Z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