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 r="68355" b="19182"/>
          <a:stretch/>
        </p:blipFill>
        <p:spPr>
          <a:xfrm>
            <a:off x="4259251" y="3840408"/>
            <a:ext cx="3645609" cy="6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A902570-B6C7-4BC7-A4FA-F8330ECC7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6" b="58491"/>
          <a:stretch/>
        </p:blipFill>
        <p:spPr>
          <a:xfrm>
            <a:off x="4084305" y="2481960"/>
            <a:ext cx="4023390" cy="6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0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900363" y="1902624"/>
            <a:ext cx="3084694" cy="295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0214" y="3054831"/>
            <a:ext cx="1161520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3090" y="3588083"/>
            <a:ext cx="2532495" cy="304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73322" y="4149903"/>
            <a:ext cx="3160859" cy="304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4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15603" y="3476902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15272" y="3476902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24462" y="3476902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33652" y="3476902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42842" y="3476902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52033" y="3476902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97553" y="3982088"/>
            <a:ext cx="152330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97223" y="3982088"/>
            <a:ext cx="19041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006413" y="3982088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06082" y="3982088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034314" y="3982088"/>
            <a:ext cx="142809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33983" y="3982088"/>
            <a:ext cx="19041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033652" y="3982088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061884" y="3982088"/>
            <a:ext cx="142809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52033" y="3982088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997553" y="4487274"/>
            <a:ext cx="152330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987702" y="4487274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996892" y="4487274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006082" y="4487274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015272" y="4487274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024462" y="4487274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033652" y="4487274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9042842" y="4487274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0052033" y="4487274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9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29123" y="531404"/>
            <a:ext cx="2208793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30314" y="1150365"/>
            <a:ext cx="1294809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16132" y="1712192"/>
            <a:ext cx="1304330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16132" y="2274018"/>
            <a:ext cx="1304330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243455" y="2427605"/>
            <a:ext cx="5939155" cy="1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2023-07-20T00:26:00Z</dcterms:created>
  <dcterms:modified xsi:type="dcterms:W3CDTF">2023-07-25T09:22:35Z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