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61078" b="25052"/>
          <a:stretch/>
        </p:blipFill>
        <p:spPr>
          <a:xfrm>
            <a:off x="3854116" y="3915125"/>
            <a:ext cx="4483767" cy="56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D6F7952-E205-4CAC-924D-B58567AD9C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3" b="49343"/>
          <a:stretch>
            <a:fillRect/>
          </a:stretch>
        </p:blipFill>
        <p:spPr>
          <a:xfrm>
            <a:off x="4032885" y="2454910"/>
            <a:ext cx="4126230" cy="759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5225"/>
            <a:ext cx="11520000" cy="2423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453553" y="1705677"/>
            <a:ext cx="352264" cy="286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57289" y="1705677"/>
            <a:ext cx="666446" cy="295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35768" y="2230512"/>
            <a:ext cx="352264" cy="295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0" y="2573610"/>
            <a:ext cx="11520000" cy="415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4504857" y="3230721"/>
            <a:ext cx="856859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8027502" y="3230721"/>
            <a:ext cx="856860" cy="26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9779304" y="3230721"/>
            <a:ext cx="856859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3628957" y="3716412"/>
            <a:ext cx="856859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5380758" y="3716412"/>
            <a:ext cx="856859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7132560" y="3716412"/>
            <a:ext cx="866380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4495337" y="4306861"/>
            <a:ext cx="866380" cy="26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6237618" y="4297337"/>
            <a:ext cx="866380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9884031" y="4297337"/>
            <a:ext cx="590280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3628957" y="4792552"/>
            <a:ext cx="856859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2"/>
            </p:custDataLst>
          </p:nvPr>
        </p:nvSpPr>
        <p:spPr bwMode="white">
          <a:xfrm>
            <a:off x="7132560" y="4792552"/>
            <a:ext cx="866380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3"/>
            </p:custDataLst>
          </p:nvPr>
        </p:nvSpPr>
        <p:spPr bwMode="white">
          <a:xfrm>
            <a:off x="8893882" y="4792552"/>
            <a:ext cx="856859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4"/>
            </p:custDataLst>
          </p:nvPr>
        </p:nvSpPr>
        <p:spPr bwMode="white">
          <a:xfrm>
            <a:off x="1810510" y="5849645"/>
            <a:ext cx="971107" cy="28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5"/>
            </p:custDataLst>
          </p:nvPr>
        </p:nvSpPr>
        <p:spPr bwMode="white">
          <a:xfrm>
            <a:off x="7161122" y="5849645"/>
            <a:ext cx="971107" cy="29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6"/>
            </p:custDataLst>
          </p:nvPr>
        </p:nvSpPr>
        <p:spPr bwMode="white">
          <a:xfrm>
            <a:off x="2115171" y="6373429"/>
            <a:ext cx="666446" cy="29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6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30842" y="2781140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87702" y="2771608"/>
            <a:ext cx="199933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54082" y="2771608"/>
            <a:ext cx="199933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10942" y="2771608"/>
            <a:ext cx="209454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86842" y="2771608"/>
            <a:ext cx="199933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43702" y="2781140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10082" y="2771608"/>
            <a:ext cx="209454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76462" y="2771608"/>
            <a:ext cx="199933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42842" y="2771608"/>
            <a:ext cx="199933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09223" y="2771608"/>
            <a:ext cx="199933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844561" y="3257743"/>
            <a:ext cx="218975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720462" y="3257743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586842" y="3257743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443702" y="3257743"/>
            <a:ext cx="209454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310082" y="3257743"/>
            <a:ext cx="209454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176462" y="3257743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042842" y="3257743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909223" y="3257743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7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0570" y="2027555"/>
            <a:ext cx="7131050" cy="1108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71008" y="1789172"/>
            <a:ext cx="1037752" cy="88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19206" y="1998783"/>
            <a:ext cx="1390016" cy="676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72268"/>
            <a:ext cx="11520000" cy="234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754578" y="2482250"/>
            <a:ext cx="1456661" cy="238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2023-07-25T09:27:41Z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