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76" b="58491"/>
          <a:stretch/>
        </p:blipFill>
        <p:spPr>
          <a:xfrm>
            <a:off x="4084305" y="2481960"/>
            <a:ext cx="4023390" cy="622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4" t="61777" r="37277" b="6480"/>
          <a:stretch/>
        </p:blipFill>
        <p:spPr>
          <a:xfrm>
            <a:off x="4512179" y="3956703"/>
            <a:ext cx="3307223" cy="475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9"/>
          <a:stretch>
            <a:fillRect/>
          </a:stretch>
        </p:blipFill>
        <p:spPr>
          <a:xfrm>
            <a:off x="360045" y="1211580"/>
            <a:ext cx="11520170" cy="3304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120991" y="1770821"/>
            <a:ext cx="656925" cy="285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82380" y="1789886"/>
            <a:ext cx="352264" cy="228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66413" y="2819404"/>
            <a:ext cx="361785" cy="4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67008" y="3200708"/>
            <a:ext cx="218975" cy="228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61752" y="3191175"/>
            <a:ext cx="342743" cy="276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52826" y="3667804"/>
            <a:ext cx="218975" cy="238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147570" y="3658271"/>
            <a:ext cx="352264" cy="285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652826" y="4144433"/>
            <a:ext cx="218975" cy="228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985719" y="4115835"/>
            <a:ext cx="666446" cy="305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60" b="79511"/>
          <a:stretch>
            <a:fillRect/>
          </a:stretch>
        </p:blipFill>
        <p:spPr>
          <a:xfrm>
            <a:off x="360045" y="360045"/>
            <a:ext cx="3552825" cy="851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58677" y="2507001"/>
            <a:ext cx="666446" cy="28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61619" y="2507001"/>
            <a:ext cx="1285289" cy="29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1239" y="2974571"/>
            <a:ext cx="656925" cy="28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26115" y="2974571"/>
            <a:ext cx="685487" cy="28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68595" y="2974571"/>
            <a:ext cx="685487" cy="29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20595" y="2974571"/>
            <a:ext cx="685487" cy="28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996231" y="2974571"/>
            <a:ext cx="1294809" cy="29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81454" y="2974571"/>
            <a:ext cx="1332892" cy="29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33322" y="2974571"/>
            <a:ext cx="1332893" cy="29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585190" y="2974571"/>
            <a:ext cx="675966" cy="28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21719" y="3451682"/>
            <a:ext cx="666446" cy="28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016595" y="3442140"/>
            <a:ext cx="666446" cy="29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910545" y="3442140"/>
            <a:ext cx="675966" cy="29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776925" y="3442140"/>
            <a:ext cx="1294809" cy="29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262148" y="3442140"/>
            <a:ext cx="1285289" cy="29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9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92628" y="2759212"/>
            <a:ext cx="818776" cy="238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71669" y="2759212"/>
            <a:ext cx="675965" cy="238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26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11885" y="2151380"/>
            <a:ext cx="10449560" cy="171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23867" y="4057028"/>
            <a:ext cx="352264" cy="238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2023-07-20T00:26:00Z</dcterms:created>
  <dcterms:modified xsi:type="dcterms:W3CDTF">2023-07-25T09:21:45Z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