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75" b="28675"/>
          <a:stretch/>
        </p:blipFill>
        <p:spPr>
          <a:xfrm>
            <a:off x="4084305" y="3770833"/>
            <a:ext cx="4023390" cy="622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9001B593-B293-4420-94FC-3AC9839DAF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76" b="58491"/>
          <a:stretch/>
        </p:blipFill>
        <p:spPr>
          <a:xfrm>
            <a:off x="4084305" y="2481960"/>
            <a:ext cx="4023390" cy="622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43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071404" y="1931494"/>
            <a:ext cx="1304329" cy="228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35768" y="2474374"/>
            <a:ext cx="2227834" cy="304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04892" y="2483898"/>
            <a:ext cx="1066314" cy="285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815669" y="3055351"/>
            <a:ext cx="666446" cy="295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90842" y="3055351"/>
            <a:ext cx="361785" cy="295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366214" y="3055351"/>
            <a:ext cx="656925" cy="295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197157" y="3626803"/>
            <a:ext cx="342743" cy="304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034975" y="4226829"/>
            <a:ext cx="228495" cy="228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032991" y="4236353"/>
            <a:ext cx="209454" cy="228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57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111471" y="1238494"/>
            <a:ext cx="2227834" cy="296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652165" y="1267141"/>
            <a:ext cx="1304330" cy="229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11471" y="1811426"/>
            <a:ext cx="2846677" cy="305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52165" y="1840072"/>
            <a:ext cx="1304330" cy="229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2493600"/>
            <a:ext cx="11520000" cy="2773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3020696" y="3799328"/>
            <a:ext cx="656925" cy="228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8533159" y="3799328"/>
            <a:ext cx="523637" cy="228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2935010" y="4952563"/>
            <a:ext cx="514115" cy="228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8380828" y="4952563"/>
            <a:ext cx="209454" cy="228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6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178115" y="1836351"/>
            <a:ext cx="933024" cy="209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05223" y="1798252"/>
            <a:ext cx="3389356" cy="295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82776" y="2074472"/>
            <a:ext cx="142809" cy="238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01818" y="2331643"/>
            <a:ext cx="180892" cy="276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168595" y="2703112"/>
            <a:ext cx="942545" cy="209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21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5672528" y="2142638"/>
            <a:ext cx="1313851" cy="228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063537" y="2714608"/>
            <a:ext cx="1294809" cy="238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RmNmMzNTNmMjE1MmEwOWVlZjUyOGQ3ZjQ4MzcxOT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2023-07-20T00:26:00Z</dcterms:created>
  <dcterms:modified xsi:type="dcterms:W3CDTF">2023-07-25T09:25:09Z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