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64" r:id="rId8"/>
    <p:sldId id="25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96" b="11845"/>
          <a:stretch>
            <a:fillRect/>
          </a:stretch>
        </p:blipFill>
        <p:spPr>
          <a:xfrm>
            <a:off x="4084305" y="3827845"/>
            <a:ext cx="4239895" cy="6946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1332EBCF-2EBD-49D0-9BC9-2F9C2393B2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076" b="58491"/>
          <a:stretch/>
        </p:blipFill>
        <p:spPr>
          <a:xfrm>
            <a:off x="4084305" y="2481960"/>
            <a:ext cx="4023390" cy="6223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179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4691900" y="2294907"/>
            <a:ext cx="1294809" cy="305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415140" y="2304439"/>
            <a:ext cx="1304330" cy="2954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138380" y="2304439"/>
            <a:ext cx="1304330" cy="2954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185322" y="2304439"/>
            <a:ext cx="666446" cy="2859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159735" y="2847738"/>
            <a:ext cx="1266247" cy="2954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825851" y="2847738"/>
            <a:ext cx="1266247" cy="2954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4482446" y="2847738"/>
            <a:ext cx="1266247" cy="2954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6148561" y="2847738"/>
            <a:ext cx="1266247" cy="2954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5948628" y="3943868"/>
            <a:ext cx="1923173" cy="2954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8290710" y="3934337"/>
            <a:ext cx="1932694" cy="305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10804165" y="3943868"/>
            <a:ext cx="675966" cy="2859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1159735" y="4487168"/>
            <a:ext cx="656925" cy="2954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2368859" y="4487168"/>
            <a:ext cx="1875570" cy="2954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4644297" y="4487168"/>
            <a:ext cx="1866049" cy="2954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6910214" y="4487168"/>
            <a:ext cx="1875570" cy="2954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9185652" y="4487168"/>
            <a:ext cx="1866049" cy="2954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407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2473586" y="1808726"/>
            <a:ext cx="371305" cy="228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776595" y="1808726"/>
            <a:ext cx="371305" cy="228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483107" y="2361530"/>
            <a:ext cx="361785" cy="228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852760" y="2361530"/>
            <a:ext cx="485554" cy="228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101950" y="2904802"/>
            <a:ext cx="371305" cy="228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262148" y="2904802"/>
            <a:ext cx="352263" cy="228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3197157" y="3448075"/>
            <a:ext cx="504595" cy="238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481123" y="3448075"/>
            <a:ext cx="523636" cy="238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569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615074" y="1207546"/>
            <a:ext cx="228495" cy="2190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310413" y="1864633"/>
            <a:ext cx="209454" cy="2285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462743" y="2512196"/>
            <a:ext cx="1456661" cy="2666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113"/>
          <a:stretch/>
        </p:blipFill>
        <p:spPr>
          <a:xfrm>
            <a:off x="360000" y="360001"/>
            <a:ext cx="11520000" cy="2419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997884" y="2276555"/>
            <a:ext cx="1094876" cy="2383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797289" y="2276555"/>
            <a:ext cx="1104396" cy="2383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606214" y="2276555"/>
            <a:ext cx="1094876" cy="2383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405619" y="2276555"/>
            <a:ext cx="1056793" cy="2383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233586" y="2276555"/>
            <a:ext cx="1075834" cy="2383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042512" y="2276555"/>
            <a:ext cx="1075834" cy="2383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28"/>
          <a:stretch/>
        </p:blipFill>
        <p:spPr>
          <a:xfrm>
            <a:off x="336000" y="475488"/>
            <a:ext cx="11520000" cy="23160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8" name="矩形 17"/>
          <p:cNvSpPr/>
          <p:nvPr/>
        </p:nvSpPr>
        <p:spPr bwMode="white">
          <a:xfrm>
            <a:off x="3239801" y="1838019"/>
            <a:ext cx="2542016" cy="3051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9171173" y="1847554"/>
            <a:ext cx="1599470" cy="2955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3239801" y="2381520"/>
            <a:ext cx="2227834" cy="3051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8552330" y="2381520"/>
            <a:ext cx="2846677" cy="3051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093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RmNmMzNTNmMjE1MmEwOWVlZjUyOGQ3ZjQ4MzcxOTQ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7</cp:revision>
  <dcterms:created xsi:type="dcterms:W3CDTF">2023-07-20T00:26:00Z</dcterms:created>
  <dcterms:modified xsi:type="dcterms:W3CDTF">2023-07-25T09:23:41Z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