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8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13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45553" y="1645435"/>
            <a:ext cx="1523305" cy="247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63471" y="1645435"/>
            <a:ext cx="1694677" cy="247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81388" y="1645435"/>
            <a:ext cx="1370975" cy="247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5553" y="2226262"/>
            <a:ext cx="847338" cy="247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63471" y="2226262"/>
            <a:ext cx="837818" cy="247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81388" y="2226262"/>
            <a:ext cx="675965" cy="247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8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25983" y="2859523"/>
            <a:ext cx="409388" cy="343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62942" y="2983545"/>
            <a:ext cx="228495" cy="171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76859" y="1142293"/>
            <a:ext cx="1551867" cy="1640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52297" y="2983545"/>
            <a:ext cx="228496" cy="171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42512" y="1142293"/>
            <a:ext cx="1161520" cy="1879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8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434181" y="2045573"/>
            <a:ext cx="675966" cy="304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395107" y="2055096"/>
            <a:ext cx="656925" cy="295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34181" y="3512118"/>
            <a:ext cx="666446" cy="304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85586" y="3531164"/>
            <a:ext cx="666446" cy="28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0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93024" y="2714565"/>
            <a:ext cx="3084694" cy="333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43702" y="2714565"/>
            <a:ext cx="3789223" cy="333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2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83504" y="2192939"/>
            <a:ext cx="5198280" cy="90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46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02545" y="2854482"/>
            <a:ext cx="3284628" cy="904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302545" y="4615854"/>
            <a:ext cx="3465520" cy="904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3368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90260" y="5547752"/>
            <a:ext cx="1105578" cy="272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66456" y="5538371"/>
            <a:ext cx="1105578" cy="281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11664" y="5547752"/>
            <a:ext cx="1114947" cy="272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79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97884" y="1630883"/>
            <a:ext cx="5045950" cy="917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4" t="32697" r="29622" b="11546"/>
          <a:stretch/>
        </p:blipFill>
        <p:spPr>
          <a:xfrm>
            <a:off x="3505199" y="2497015"/>
            <a:ext cx="4876801" cy="1289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2815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047745" y="930044"/>
            <a:ext cx="331387" cy="280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18438" y="921536"/>
            <a:ext cx="331387" cy="280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20519" y="964076"/>
            <a:ext cx="356878" cy="212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75837" y="1440531"/>
            <a:ext cx="331387" cy="289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61560" y="1449039"/>
            <a:ext cx="339884" cy="280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44681" y="1483072"/>
            <a:ext cx="356878" cy="221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079074" y="2002067"/>
            <a:ext cx="356878" cy="221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53005" y="2002067"/>
            <a:ext cx="356878" cy="221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50577" y="2002067"/>
            <a:ext cx="509826" cy="221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344623" y="2563604"/>
            <a:ext cx="195433" cy="212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308496" y="3176189"/>
            <a:ext cx="203930" cy="221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217687" y="5328744"/>
            <a:ext cx="348381" cy="221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891097" y="5328744"/>
            <a:ext cx="484335" cy="221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217687" y="5839231"/>
            <a:ext cx="662774" cy="238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5110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59184" y="611945"/>
            <a:ext cx="495150" cy="225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00804" y="1141900"/>
            <a:ext cx="364847" cy="225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60802" y="3105339"/>
            <a:ext cx="364847" cy="312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80193" y="3105339"/>
            <a:ext cx="364847" cy="312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69078" y="3105339"/>
            <a:ext cx="364846" cy="312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75957" y="4417194"/>
            <a:ext cx="217171" cy="173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35342" y="4451945"/>
            <a:ext cx="225859" cy="43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35342" y="4512760"/>
            <a:ext cx="225859" cy="43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09491" y="5042714"/>
            <a:ext cx="225858" cy="173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535342" y="5077466"/>
            <a:ext cx="225859" cy="43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535342" y="5138280"/>
            <a:ext cx="225859" cy="52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914947" y="5668235"/>
            <a:ext cx="225858" cy="173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848069" y="5668235"/>
            <a:ext cx="225858" cy="173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37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175471" y="1102701"/>
            <a:ext cx="228496" cy="180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175471" y="1807314"/>
            <a:ext cx="228496" cy="19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75471" y="2530972"/>
            <a:ext cx="228496" cy="180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99305" y="3045149"/>
            <a:ext cx="333223" cy="314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175471" y="4282984"/>
            <a:ext cx="228496" cy="180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099305" y="4797162"/>
            <a:ext cx="333223" cy="314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99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92561" y="1759753"/>
            <a:ext cx="276099" cy="24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35305" y="3511825"/>
            <a:ext cx="276099" cy="24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35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54743" y="665170"/>
            <a:ext cx="295140" cy="238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013950" y="2725074"/>
            <a:ext cx="295140" cy="238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80991" y="3898074"/>
            <a:ext cx="276099" cy="238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87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16396" y="1773519"/>
            <a:ext cx="733090" cy="248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20198" y="1773519"/>
            <a:ext cx="399867" cy="248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90776" y="1773519"/>
            <a:ext cx="399867" cy="248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51834" y="1773519"/>
            <a:ext cx="571239" cy="248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16396" y="2365669"/>
            <a:ext cx="399867" cy="248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20198" y="2365669"/>
            <a:ext cx="399867" cy="248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52628" y="2365669"/>
            <a:ext cx="409388" cy="248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823206" y="2365669"/>
            <a:ext cx="399867" cy="248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2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63867" y="1027196"/>
            <a:ext cx="790214" cy="24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81785" y="1027196"/>
            <a:ext cx="847338" cy="24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71074" y="1027196"/>
            <a:ext cx="847338" cy="24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6420" y="1646555"/>
            <a:ext cx="2602230" cy="2068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4200525" y="1646555"/>
            <a:ext cx="2602230" cy="2188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468870" y="1513840"/>
            <a:ext cx="2602230" cy="2552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  <p:bldP spid="2" grpId="0" bldLvl="0" animBg="1"/>
      <p:bldP spid="1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2023-07-26T03:13:49Z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