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5" r:id="rId4"/>
    <p:sldId id="274" r:id="rId5"/>
    <p:sldId id="273" r:id="rId6"/>
    <p:sldId id="272" r:id="rId7"/>
    <p:sldId id="271" r:id="rId8"/>
    <p:sldId id="270" r:id="rId9"/>
    <p:sldId id="269" r:id="rId10"/>
    <p:sldId id="268" r:id="rId11"/>
    <p:sldId id="267" r:id="rId12"/>
    <p:sldId id="266" r:id="rId13"/>
    <p:sldId id="265" r:id="rId14"/>
    <p:sldId id="264" r:id="rId15"/>
    <p:sldId id="263" r:id="rId16"/>
    <p:sldId id="262" r:id="rId17"/>
    <p:sldId id="261" r:id="rId18"/>
    <p:sldId id="260" r:id="rId19"/>
    <p:sldId id="258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2" d="100"/>
          <a:sy n="52" d="100"/>
        </p:scale>
        <p:origin x="1373" y="8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09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45553" y="1531254"/>
            <a:ext cx="1656595" cy="247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796628" y="1531254"/>
            <a:ext cx="1704198" cy="247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52694" y="1531254"/>
            <a:ext cx="1351933" cy="247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45553" y="2035941"/>
            <a:ext cx="799735" cy="257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796628" y="2035941"/>
            <a:ext cx="847338" cy="257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052694" y="2035941"/>
            <a:ext cx="1018710" cy="257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948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93024" y="2277300"/>
            <a:ext cx="2427768" cy="3338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157752" y="2277300"/>
            <a:ext cx="3979636" cy="3338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6115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97858" y="4011561"/>
            <a:ext cx="3952568" cy="1769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314772" y="4600975"/>
            <a:ext cx="3955232" cy="658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914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73983" y="1941544"/>
            <a:ext cx="4493752" cy="838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13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97950" y="1038654"/>
            <a:ext cx="4741289" cy="898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29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97950" y="1493576"/>
            <a:ext cx="4293818" cy="2009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06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31107" y="1772326"/>
            <a:ext cx="4579438" cy="1450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74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45553" y="1532223"/>
            <a:ext cx="4122446" cy="886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55074" y="3752775"/>
            <a:ext cx="3932033" cy="886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58545" y="3781366"/>
            <a:ext cx="1475702" cy="266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79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97950" y="2086007"/>
            <a:ext cx="9987173" cy="886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9" t="34435" r="30582" b="5217"/>
          <a:stretch/>
        </p:blipFill>
        <p:spPr>
          <a:xfrm>
            <a:off x="4026309" y="2595717"/>
            <a:ext cx="4262285" cy="1401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5587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596363" y="1017901"/>
            <a:ext cx="371305" cy="314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081256" y="1008366"/>
            <a:ext cx="361785" cy="324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728000" y="1056040"/>
            <a:ext cx="552198" cy="247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254280" y="1618593"/>
            <a:ext cx="371305" cy="305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500826" y="1647197"/>
            <a:ext cx="399867" cy="247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252297" y="1647197"/>
            <a:ext cx="571239" cy="247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416132" y="2228820"/>
            <a:ext cx="561719" cy="247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586512" y="2228820"/>
            <a:ext cx="399867" cy="247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044165" y="2819977"/>
            <a:ext cx="913983" cy="266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576330" y="2772303"/>
            <a:ext cx="1409057" cy="324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435834" y="4173919"/>
            <a:ext cx="428429" cy="266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996561" y="4173919"/>
            <a:ext cx="609322" cy="266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801100" y="4173855"/>
            <a:ext cx="659130" cy="266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4825190" y="5403907"/>
            <a:ext cx="247537" cy="247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8604892" y="5403907"/>
            <a:ext cx="399867" cy="247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bldLvl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6" y="359999"/>
            <a:ext cx="10701290" cy="6244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972450" y="430754"/>
            <a:ext cx="300697" cy="229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895970" y="2270384"/>
            <a:ext cx="229944" cy="1768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79128" y="2270384"/>
            <a:ext cx="229944" cy="1768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520158" y="2270384"/>
            <a:ext cx="229944" cy="1768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858102" y="2942556"/>
            <a:ext cx="353761" cy="229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874543" y="3597041"/>
            <a:ext cx="371449" cy="229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955385" y="4684900"/>
            <a:ext cx="371449" cy="229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515677" y="5772758"/>
            <a:ext cx="300697" cy="229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343277" y="5772758"/>
            <a:ext cx="371449" cy="229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045073" y="6321109"/>
            <a:ext cx="680991" cy="238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724194" y="6276888"/>
            <a:ext cx="1300074" cy="300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20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137388" y="1036361"/>
            <a:ext cx="333223" cy="314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213553" y="1693671"/>
            <a:ext cx="238015" cy="190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137388" y="2236665"/>
            <a:ext cx="342742" cy="314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13553" y="3494127"/>
            <a:ext cx="238015" cy="190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137388" y="4637274"/>
            <a:ext cx="342742" cy="314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39316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388058" y="1651522"/>
            <a:ext cx="291891" cy="235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949166" y="2895908"/>
            <a:ext cx="273059" cy="245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43939" y="4140294"/>
            <a:ext cx="291890" cy="235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90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129851" y="731872"/>
            <a:ext cx="276099" cy="238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159074" y="3458935"/>
            <a:ext cx="266578" cy="2288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25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44958" y="1827424"/>
            <a:ext cx="723570" cy="257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739173" y="1827424"/>
            <a:ext cx="542677" cy="266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290710" y="1827424"/>
            <a:ext cx="228496" cy="257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32595" y="1827424"/>
            <a:ext cx="542677" cy="257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625917" y="2446791"/>
            <a:ext cx="399867" cy="257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739173" y="2446791"/>
            <a:ext cx="380826" cy="257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309752" y="2446791"/>
            <a:ext cx="723569" cy="257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1375404" y="2446791"/>
            <a:ext cx="238016" cy="247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64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78578" y="1027449"/>
            <a:ext cx="942545" cy="247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44099" y="998844"/>
            <a:ext cx="1342413" cy="295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05090" y="1027449"/>
            <a:ext cx="942544" cy="2574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194842" y="1027449"/>
            <a:ext cx="942545" cy="247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49275" y="1549400"/>
            <a:ext cx="2580005" cy="1376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3589655" y="1548765"/>
            <a:ext cx="2580005" cy="1376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6757035" y="1548765"/>
            <a:ext cx="2190115" cy="1562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9156700" y="1548765"/>
            <a:ext cx="2580005" cy="1376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2" grpId="0" bldLvl="0" animBg="1"/>
      <p:bldP spid="20" grpId="0" bldLvl="0" animBg="1"/>
      <p:bldP spid="2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2023-07-20T00:26:00Z</dcterms:created>
  <dcterms:modified xsi:type="dcterms:W3CDTF">2023-07-26T03:27:02Z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