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8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96033" y="1502894"/>
            <a:ext cx="3770181" cy="323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24595" y="3007706"/>
            <a:ext cx="4246214" cy="323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01030" y="1552575"/>
            <a:ext cx="4398645" cy="582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6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10082" y="3197214"/>
            <a:ext cx="4103404" cy="85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2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1532935"/>
            <a:ext cx="4274776" cy="86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3504" y="3726229"/>
            <a:ext cx="2741950" cy="85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58677" y="3745301"/>
            <a:ext cx="1723239" cy="257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42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8909" y="1607259"/>
            <a:ext cx="7578446" cy="86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5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2046947"/>
            <a:ext cx="5131636" cy="8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3504" y="4219965"/>
            <a:ext cx="3598809" cy="87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5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6925" y="2066009"/>
            <a:ext cx="5474380" cy="141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3" t="31006" r="28942" b="11439"/>
          <a:stretch/>
        </p:blipFill>
        <p:spPr>
          <a:xfrm>
            <a:off x="3594100" y="2514600"/>
            <a:ext cx="4914900" cy="134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945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15599" y="1019901"/>
            <a:ext cx="216591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83310" y="1019901"/>
            <a:ext cx="235425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99450" y="1019901"/>
            <a:ext cx="216591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25901" y="1019901"/>
            <a:ext cx="367263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14701" y="1594959"/>
            <a:ext cx="565021" cy="254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41148" y="1594959"/>
            <a:ext cx="734527" cy="254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61340" y="2160589"/>
            <a:ext cx="235425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11547" y="2160589"/>
            <a:ext cx="216590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53719" y="2735646"/>
            <a:ext cx="386097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972544" y="3301276"/>
            <a:ext cx="226008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753719" y="3876333"/>
            <a:ext cx="386097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98543" y="4441963"/>
            <a:ext cx="640357" cy="263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778816" y="4979312"/>
            <a:ext cx="2071744" cy="320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884199" y="5639214"/>
            <a:ext cx="235426" cy="24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0" y="359999"/>
            <a:ext cx="10689000" cy="628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70833" y="457275"/>
            <a:ext cx="1537094" cy="30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9490" y="987878"/>
            <a:ext cx="989394" cy="30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32692" y="987878"/>
            <a:ext cx="2234973" cy="3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70833" y="996723"/>
            <a:ext cx="1537094" cy="291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9490" y="1527326"/>
            <a:ext cx="980561" cy="30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39119" y="2110994"/>
            <a:ext cx="250927" cy="37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1409" y="4419248"/>
            <a:ext cx="521263" cy="304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92373" y="4419248"/>
            <a:ext cx="362528" cy="304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08638" y="4419248"/>
            <a:ext cx="521263" cy="304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74397" y="5108896"/>
            <a:ext cx="494697" cy="22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324210" y="5108896"/>
            <a:ext cx="565368" cy="22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431967" y="5108896"/>
            <a:ext cx="344519" cy="221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585706" y="6258537"/>
            <a:ext cx="521199" cy="22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771196" y="6258537"/>
            <a:ext cx="530032" cy="22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13619" y="998890"/>
            <a:ext cx="333223" cy="31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89785" y="1599639"/>
            <a:ext cx="238016" cy="190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89785" y="2152708"/>
            <a:ext cx="228495" cy="181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13619" y="2629493"/>
            <a:ext cx="333223" cy="31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89785" y="3783311"/>
            <a:ext cx="228495" cy="181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644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67912" y="1582090"/>
            <a:ext cx="251408" cy="233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33057" y="3639875"/>
            <a:ext cx="242429" cy="215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86579" y="5266333"/>
            <a:ext cx="251408" cy="233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0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91438" y="569818"/>
            <a:ext cx="285619" cy="238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69256" y="4384695"/>
            <a:ext cx="276099" cy="247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0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54545" y="1677258"/>
            <a:ext cx="542677" cy="24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0264" y="1677258"/>
            <a:ext cx="571239" cy="257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24132" y="1677258"/>
            <a:ext cx="399867" cy="24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75669" y="1677258"/>
            <a:ext cx="390347" cy="24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06876" y="2230888"/>
            <a:ext cx="514115" cy="257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10743" y="2230888"/>
            <a:ext cx="561719" cy="24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05024" y="2230888"/>
            <a:ext cx="390347" cy="24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47041" y="2230888"/>
            <a:ext cx="390347" cy="24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35438" y="997951"/>
            <a:ext cx="685487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91570" y="997951"/>
            <a:ext cx="742611" cy="247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80925" y="997951"/>
            <a:ext cx="742611" cy="247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70" y="3463880"/>
            <a:ext cx="11520000" cy="292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/>
        </p:nvSpPr>
        <p:spPr bwMode="white">
          <a:xfrm>
            <a:off x="3385886" y="3587917"/>
            <a:ext cx="561719" cy="24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851407" y="3559293"/>
            <a:ext cx="980628" cy="29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193159" y="3559293"/>
            <a:ext cx="971107" cy="29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733425" y="1430020"/>
            <a:ext cx="2322195" cy="161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4345305" y="1430020"/>
            <a:ext cx="2322195" cy="161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7708265" y="1430020"/>
            <a:ext cx="2322195" cy="161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7832090" y="4009390"/>
            <a:ext cx="2322195" cy="2108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4222750" y="4130040"/>
            <a:ext cx="2322195" cy="2108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615315" y="4009390"/>
            <a:ext cx="2322195" cy="2570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bldLvl="0" animBg="1"/>
      <p:bldP spid="18" grpId="0" bldLvl="0" animBg="1"/>
      <p:bldP spid="19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2023-07-20T00:26:00Z</dcterms:created>
  <dcterms:modified xsi:type="dcterms:W3CDTF">2023-07-26T03:29:33Z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