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3" r:id="rId4"/>
    <p:sldId id="272" r:id="rId5"/>
    <p:sldId id="271" r:id="rId6"/>
    <p:sldId id="270" r:id="rId7"/>
    <p:sldId id="269" r:id="rId8"/>
    <p:sldId id="268" r:id="rId9"/>
    <p:sldId id="267" r:id="rId10"/>
    <p:sldId id="266" r:id="rId11"/>
    <p:sldId id="265" r:id="rId12"/>
    <p:sldId id="264" r:id="rId13"/>
    <p:sldId id="263" r:id="rId14"/>
    <p:sldId id="262" r:id="rId15"/>
    <p:sldId id="261" r:id="rId16"/>
    <p:sldId id="260" r:id="rId17"/>
    <p:sldId id="258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475" y="3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375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55074" y="1731159"/>
            <a:ext cx="1732760" cy="247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349157" y="1731159"/>
            <a:ext cx="1732760" cy="247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195504" y="1731159"/>
            <a:ext cx="1723239" cy="247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55074" y="2340564"/>
            <a:ext cx="856859" cy="247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349157" y="2340564"/>
            <a:ext cx="856859" cy="247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195504" y="2340564"/>
            <a:ext cx="847338" cy="247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6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062876" y="1760823"/>
            <a:ext cx="4779371" cy="962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425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83504" y="3373379"/>
            <a:ext cx="3874909" cy="343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586181" y="3373379"/>
            <a:ext cx="3684495" cy="343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23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64462" y="2171660"/>
            <a:ext cx="4131966" cy="905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842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69388" y="1666195"/>
            <a:ext cx="3446479" cy="896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539570" y="1666195"/>
            <a:ext cx="3932032" cy="324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97737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34160" y="2468880"/>
            <a:ext cx="162560" cy="233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830064" y="1894922"/>
            <a:ext cx="2681724" cy="12602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51593" y="4358877"/>
            <a:ext cx="4652630" cy="274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35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643305" y="2065775"/>
            <a:ext cx="228495" cy="247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652826" y="2656602"/>
            <a:ext cx="218975" cy="247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671867" y="3237899"/>
            <a:ext cx="152331" cy="238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3" t="34585" r="25745" b="7216"/>
          <a:stretch/>
        </p:blipFill>
        <p:spPr>
          <a:xfrm>
            <a:off x="3413760" y="2712719"/>
            <a:ext cx="5445760" cy="13614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4327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835040" y="980838"/>
            <a:ext cx="344884" cy="293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387185" y="989461"/>
            <a:ext cx="336262" cy="284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89496" y="1558562"/>
            <a:ext cx="508704" cy="224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050758" y="1524071"/>
            <a:ext cx="336262" cy="284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456327" y="1515449"/>
            <a:ext cx="336261" cy="293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429306" y="2093173"/>
            <a:ext cx="465594" cy="224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077119" y="2627784"/>
            <a:ext cx="198308" cy="224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541889" y="5706107"/>
            <a:ext cx="612169" cy="267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559463" y="5706107"/>
            <a:ext cx="603547" cy="275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464949" y="5706107"/>
            <a:ext cx="612168" cy="284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49099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744128" y="559518"/>
            <a:ext cx="1569315" cy="234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41490" y="1106024"/>
            <a:ext cx="1300536" cy="225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241443" y="2389879"/>
            <a:ext cx="225426" cy="173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354061" y="2389879"/>
            <a:ext cx="225426" cy="173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411737" y="2389879"/>
            <a:ext cx="225426" cy="173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013095" y="3083855"/>
            <a:ext cx="225426" cy="433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013095" y="3144578"/>
            <a:ext cx="225426" cy="52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608325" y="3049156"/>
            <a:ext cx="234096" cy="173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599655" y="4150843"/>
            <a:ext cx="364150" cy="225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990006" y="5226506"/>
            <a:ext cx="520214" cy="225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065022" y="5764337"/>
            <a:ext cx="658938" cy="225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076519" y="5764337"/>
            <a:ext cx="511544" cy="225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10310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729012" y="1195980"/>
            <a:ext cx="321164" cy="3031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802421" y="2206507"/>
            <a:ext cx="220226" cy="174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729012" y="3492631"/>
            <a:ext cx="321164" cy="3031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729012" y="4622583"/>
            <a:ext cx="321164" cy="3031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802421" y="5807655"/>
            <a:ext cx="220226" cy="174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17158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327412" y="1083153"/>
            <a:ext cx="252188" cy="210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504940" y="3698240"/>
            <a:ext cx="318135" cy="300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848946" y="5245489"/>
            <a:ext cx="235375" cy="210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84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606214" y="531557"/>
            <a:ext cx="276099" cy="247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919735" y="4124736"/>
            <a:ext cx="266578" cy="238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165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016264" y="1716296"/>
            <a:ext cx="571239" cy="248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815338" y="1716296"/>
            <a:ext cx="571239" cy="248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424000" y="1716296"/>
            <a:ext cx="590280" cy="248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051702" y="1716296"/>
            <a:ext cx="580760" cy="248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016264" y="2318033"/>
            <a:ext cx="580760" cy="2578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634446" y="2318033"/>
            <a:ext cx="580760" cy="2578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604892" y="2318033"/>
            <a:ext cx="580760" cy="2578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699438" y="2318033"/>
            <a:ext cx="228495" cy="2578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385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120991" y="1121985"/>
            <a:ext cx="856859" cy="257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967338" y="1131509"/>
            <a:ext cx="809256" cy="238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461421" y="1121985"/>
            <a:ext cx="856859" cy="257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28650" y="1807845"/>
            <a:ext cx="2360295" cy="2114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9037955" y="1807845"/>
            <a:ext cx="2096770" cy="2114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3977640" y="1807845"/>
            <a:ext cx="4042410" cy="2114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bldLvl="0" animBg="1"/>
      <p:bldP spid="21" grpId="0" bldLvl="0" animBg="1"/>
      <p:bldP spid="2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2023-07-20T00:26:00Z</dcterms:created>
  <dcterms:modified xsi:type="dcterms:W3CDTF">2023-07-26T03:12:20Z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