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2" b="-34706"/>
          <a:stretch>
            <a:fillRect/>
          </a:stretch>
        </p:blipFill>
        <p:spPr>
          <a:xfrm>
            <a:off x="5204460" y="2668905"/>
            <a:ext cx="1783080" cy="7270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83" b="27169"/>
          <a:stretch>
            <a:fillRect/>
          </a:stretch>
        </p:blipFill>
        <p:spPr>
          <a:xfrm>
            <a:off x="4027170" y="3548380"/>
            <a:ext cx="4137660" cy="650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910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6995900" y="1914141"/>
            <a:ext cx="390347" cy="2288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825520" y="2467148"/>
            <a:ext cx="218975" cy="2288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281190" y="3010620"/>
            <a:ext cx="361785" cy="238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556958" y="3563628"/>
            <a:ext cx="218975" cy="238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995900" y="4669642"/>
            <a:ext cx="352264" cy="2288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346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167603" y="1724632"/>
            <a:ext cx="999669" cy="1908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614795" y="1677035"/>
            <a:ext cx="3551555" cy="760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353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177123" y="1954300"/>
            <a:ext cx="3912991" cy="8592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346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41985" y="1436370"/>
            <a:ext cx="6301740" cy="1033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360045" y="2684780"/>
            <a:ext cx="6301740" cy="1033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81005"/>
            <a:ext cx="11520000" cy="23662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59867" y="2116802"/>
            <a:ext cx="6645421" cy="8587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49" r="66393" b="-1465"/>
          <a:stretch>
            <a:fillRect/>
          </a:stretch>
        </p:blipFill>
        <p:spPr>
          <a:xfrm>
            <a:off x="360045" y="62865"/>
            <a:ext cx="3871595" cy="8350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2023-07-20T00:26:00Z</dcterms:created>
  <dcterms:modified xsi:type="dcterms:W3CDTF">2023-07-26T08:17:06Z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