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5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4" b="21045"/>
          <a:stretch>
            <a:fillRect/>
          </a:stretch>
        </p:blipFill>
        <p:spPr>
          <a:xfrm>
            <a:off x="2866390" y="3680460"/>
            <a:ext cx="6202045" cy="67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2" b="-34706"/>
          <a:stretch>
            <a:fillRect/>
          </a:stretch>
        </p:blipFill>
        <p:spPr>
          <a:xfrm>
            <a:off x="5204460" y="2668905"/>
            <a:ext cx="1783080" cy="72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6" y="607609"/>
            <a:ext cx="11520000" cy="4329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483833" y="2543647"/>
            <a:ext cx="695008" cy="247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83833" y="3020504"/>
            <a:ext cx="1332892" cy="305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32824" y="4060052"/>
            <a:ext cx="523636" cy="247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26444" y="4060052"/>
            <a:ext cx="542677" cy="247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75370" y="4565520"/>
            <a:ext cx="704528" cy="238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11998" y="4565520"/>
            <a:ext cx="695008" cy="238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0" y="932835"/>
            <a:ext cx="11520000" cy="2540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5560970" y="1066552"/>
            <a:ext cx="152330" cy="229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627284" y="1066552"/>
            <a:ext cx="380826" cy="229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847581" y="1563216"/>
            <a:ext cx="209454" cy="23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971020" y="1563216"/>
            <a:ext cx="380826" cy="23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133532" y="2069431"/>
            <a:ext cx="523636" cy="248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160772" y="2069431"/>
            <a:ext cx="514115" cy="23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437532" y="2575646"/>
            <a:ext cx="238016" cy="229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666358" y="3072310"/>
            <a:ext cx="352264" cy="23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4932606" y="3072310"/>
            <a:ext cx="380826" cy="23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0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5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25034" y="1578670"/>
            <a:ext cx="1410614" cy="105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68595" y="1026460"/>
            <a:ext cx="942545" cy="28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05782" y="1578610"/>
            <a:ext cx="1469985" cy="105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05487" y="1026460"/>
            <a:ext cx="933024" cy="28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70785" y="1578670"/>
            <a:ext cx="1850763" cy="105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32859" y="1026460"/>
            <a:ext cx="1085355" cy="28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bldLvl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8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538247" y="1074954"/>
            <a:ext cx="390347" cy="22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48628" y="1580189"/>
            <a:ext cx="152330" cy="22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62545" y="1580189"/>
            <a:ext cx="371305" cy="238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39107" y="2590659"/>
            <a:ext cx="352264" cy="22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24396" y="2581126"/>
            <a:ext cx="361785" cy="238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45090" y="2743183"/>
            <a:ext cx="695008" cy="20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435173" y="2743183"/>
            <a:ext cx="704528" cy="20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0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69388" y="2345268"/>
            <a:ext cx="4731768" cy="811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2023-07-26T08:16:42Z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