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6" d="100"/>
          <a:sy n="46" d="100"/>
        </p:scale>
        <p:origin x="159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2" b="-34706"/>
          <a:stretch>
            <a:fillRect/>
          </a:stretch>
        </p:blipFill>
        <p:spPr>
          <a:xfrm>
            <a:off x="5204460" y="2668905"/>
            <a:ext cx="1783080" cy="7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45" b="-8087"/>
          <a:stretch>
            <a:fillRect/>
          </a:stretch>
        </p:blipFill>
        <p:spPr>
          <a:xfrm>
            <a:off x="3495040" y="3548380"/>
            <a:ext cx="5201920" cy="628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2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6033" y="2429962"/>
            <a:ext cx="1608991" cy="772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39570" y="2429962"/>
            <a:ext cx="1599471" cy="772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66809" y="2429962"/>
            <a:ext cx="1599471" cy="772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15603" y="1093231"/>
            <a:ext cx="257057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53619" y="2178794"/>
            <a:ext cx="276099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05090" y="3264357"/>
            <a:ext cx="247537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33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9867" y="1075841"/>
            <a:ext cx="4550876" cy="1393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940" y="791210"/>
            <a:ext cx="579120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9256" y="1627295"/>
            <a:ext cx="4550876" cy="857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78776" y="3256674"/>
            <a:ext cx="4055801" cy="83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7329170" y="115570"/>
            <a:ext cx="4540885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5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300561" y="1985945"/>
            <a:ext cx="533158" cy="23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2023-07-26T08:13:52Z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