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1" b="455"/>
          <a:stretch>
            <a:fillRect/>
          </a:stretch>
        </p:blipFill>
        <p:spPr>
          <a:xfrm>
            <a:off x="4676775" y="2679700"/>
            <a:ext cx="283845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8" b="-49673"/>
          <a:stretch>
            <a:fillRect/>
          </a:stretch>
        </p:blipFill>
        <p:spPr>
          <a:xfrm>
            <a:off x="3627120" y="3658235"/>
            <a:ext cx="493776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00297" y="1940620"/>
            <a:ext cx="361785" cy="23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0297" y="2112013"/>
            <a:ext cx="380826" cy="23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5421" y="2683321"/>
            <a:ext cx="4350942" cy="1114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86379" y="2521451"/>
            <a:ext cx="4510527" cy="144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8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033" y="1743038"/>
            <a:ext cx="1294809" cy="801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92363" y="1743038"/>
            <a:ext cx="1152000" cy="791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81917" y="1743038"/>
            <a:ext cx="1637553" cy="801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04694" y="1743038"/>
            <a:ext cx="1628033" cy="801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7818" y="2791854"/>
            <a:ext cx="3465520" cy="31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19735" y="2992125"/>
            <a:ext cx="2665785" cy="31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61619" y="2649178"/>
            <a:ext cx="399867" cy="31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985719" y="1417608"/>
            <a:ext cx="380826" cy="23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76198" y="2017872"/>
            <a:ext cx="390347" cy="238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